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2" r:id="rId16"/>
    <p:sldId id="271" r:id="rId17"/>
    <p:sldId id="273" r:id="rId18"/>
    <p:sldId id="276" r:id="rId19"/>
    <p:sldId id="277" r:id="rId20"/>
    <p:sldId id="278" r:id="rId21"/>
    <p:sldId id="280" r:id="rId22"/>
    <p:sldId id="279" r:id="rId23"/>
  </p:sldIdLst>
  <p:sldSz cx="9144000" cy="6858000" type="screen4x3"/>
  <p:notesSz cx="6851650" cy="92265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z="2000" smtClean="0"/>
              <a:t>Click icon to add picture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0AD41BE6-6D1F-4F93-ADFF-90A14CC7530D}" type="datetimeFigureOut">
              <a:rPr lang="en-US" smtClean="0"/>
              <a:pPr/>
              <a:t>3/26/2013</a:t>
            </a:fld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en-US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A365C3B0-5207-46B8-A3E8-A63B1721698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youtube.com/watch?v=52duiUapIT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7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8.wav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enables.co.uk/gifs/queue.gif" TargetMode="External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9.wav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0.wav"/><Relationship Id="rId4" Type="http://schemas.openxmlformats.org/officeDocument/2006/relationships/image" Target="../media/image2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hyperlink" Target="http://www.youtube.com/watch?v=D3won-7W3Js&amp;feature=player_embedde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4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5.wav"/><Relationship Id="rId4" Type="http://schemas.openxmlformats.org/officeDocument/2006/relationships/image" Target="../media/image16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6.wav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5105400" cy="3276600"/>
          </a:xfrm>
        </p:spPr>
        <p:txBody>
          <a:bodyPr/>
          <a:lstStyle/>
          <a:p>
            <a:r>
              <a:rPr lang="en-US" sz="7200" dirty="0" smtClean="0">
                <a:latin typeface="Cooper Black" pitchFamily="18" charset="0"/>
              </a:rPr>
              <a:t>My </a:t>
            </a:r>
            <a:br>
              <a:rPr lang="en-US" sz="7200" dirty="0" smtClean="0">
                <a:latin typeface="Cooper Black" pitchFamily="18" charset="0"/>
              </a:rPr>
            </a:br>
            <a:r>
              <a:rPr lang="en-US" sz="7200" dirty="0" smtClean="0">
                <a:latin typeface="Cooper Black" pitchFamily="18" charset="0"/>
              </a:rPr>
              <a:t>Favorite </a:t>
            </a:r>
            <a:br>
              <a:rPr lang="en-US" sz="7200" dirty="0" smtClean="0">
                <a:latin typeface="Cooper Black" pitchFamily="18" charset="0"/>
              </a:rPr>
            </a:br>
            <a:r>
              <a:rPr lang="en-US" sz="7200" dirty="0" smtClean="0">
                <a:latin typeface="Cooper Black" pitchFamily="18" charset="0"/>
              </a:rPr>
              <a:t>Game</a:t>
            </a:r>
            <a:endParaRPr lang="en-US" sz="7200" dirty="0">
              <a:latin typeface="Cooper Black" pitchFamily="18" charset="0"/>
            </a:endParaRPr>
          </a:p>
        </p:txBody>
      </p:sp>
      <p:pic>
        <p:nvPicPr>
          <p:cNvPr id="266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 t="27174" r="40217" b="11232"/>
          <a:stretch>
            <a:fillRect/>
          </a:stretch>
        </p:blipFill>
        <p:spPr bwMode="auto">
          <a:xfrm>
            <a:off x="5181600" y="3505200"/>
            <a:ext cx="3352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15000" y="6172200"/>
            <a:ext cx="2362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Click picture to watch video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20" name="Picture 8" descr="C:\WINDOWS\Application Data\Microsoft\Media Catalog\Downloaded Clips\cl0\SY01853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429000" cy="3322638"/>
          </a:xfrm>
          <a:prstGeom prst="rect">
            <a:avLst/>
          </a:prstGeom>
          <a:noFill/>
        </p:spPr>
      </p:pic>
      <p:sp>
        <p:nvSpPr>
          <p:cNvPr id="13323" name="AutoShape 11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42361"/>
              <a:gd name="adj2" fmla="val 6785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nana</a:t>
            </a:r>
            <a:endParaRPr lang="fr-FR" altLang="en-GB" sz="10000">
              <a:latin typeface="Adventure" pitchFamily="82" charset="0"/>
            </a:endParaRPr>
          </a:p>
        </p:txBody>
      </p:sp>
      <p:pic>
        <p:nvPicPr>
          <p:cNvPr id="13325" name="Picture 13" descr="C:\WINDOWS\Application Data\Microsoft\Media Catalog\Downloaded Clips\cl36\j0137243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667000"/>
            <a:ext cx="2595563" cy="3962400"/>
          </a:xfrm>
          <a:prstGeom prst="rect">
            <a:avLst/>
          </a:prstGeom>
          <a:noFill/>
        </p:spPr>
      </p:pic>
      <p:sp>
        <p:nvSpPr>
          <p:cNvPr id="13326" name="AutoShape 14">
            <a:hlinkClick r:id="" action="ppaction://noaction" highlightClick="1">
              <a:snd r:embed="rId4" name="7.wav"/>
            </a:hlinkClick>
          </p:cNvPr>
          <p:cNvSpPr>
            <a:spLocks noChangeArrowheads="1"/>
          </p:cNvSpPr>
          <p:nvPr/>
        </p:nvSpPr>
        <p:spPr bwMode="auto">
          <a:xfrm>
            <a:off x="457200" y="58674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4345" name="Picture 9" descr="C:\WINDOWS\Application Data\Microsoft\Media Catalog\Downloaded Clips\cl0\SY01854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05200" cy="3395663"/>
          </a:xfrm>
          <a:prstGeom prst="rect">
            <a:avLst/>
          </a:prstGeom>
          <a:noFill/>
        </p:spPr>
      </p:pic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4495800" y="533400"/>
            <a:ext cx="4114800" cy="2133600"/>
          </a:xfrm>
          <a:prstGeom prst="wedgeRoundRectCallout">
            <a:avLst>
              <a:gd name="adj1" fmla="val -28435"/>
              <a:gd name="adj2" fmla="val 7254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hatch</a:t>
            </a:r>
            <a:endParaRPr lang="fr-FR" altLang="en-GB" sz="10000">
              <a:latin typeface="Adventure" pitchFamily="82" charset="0"/>
            </a:endParaRPr>
          </a:p>
        </p:txBody>
      </p:sp>
      <p:pic>
        <p:nvPicPr>
          <p:cNvPr id="14350" name="Picture 14" descr="http://mbs.valinet.com/~jds/hatc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0800" y="3733800"/>
            <a:ext cx="4038600" cy="2586038"/>
          </a:xfrm>
          <a:prstGeom prst="rect">
            <a:avLst/>
          </a:prstGeom>
          <a:noFill/>
        </p:spPr>
      </p:pic>
      <p:sp>
        <p:nvSpPr>
          <p:cNvPr id="14351" name="AutoShape 15">
            <a:hlinkClick r:id="" action="ppaction://noaction" highlightClick="1">
              <a:snd r:embed="rId4" name="8.wav"/>
            </a:hlinkClick>
          </p:cNvPr>
          <p:cNvSpPr>
            <a:spLocks noChangeArrowheads="1"/>
          </p:cNvSpPr>
          <p:nvPr/>
        </p:nvSpPr>
        <p:spPr bwMode="auto">
          <a:xfrm>
            <a:off x="533400" y="57912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298" name="Picture 10" descr="C:\WINDOWS\Application Data\Microsoft\Media Catalog\Downloaded Clips\cl0\SY01855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05200" cy="3395663"/>
          </a:xfrm>
          <a:prstGeom prst="rect">
            <a:avLst/>
          </a:prstGeom>
          <a:noFill/>
        </p:spPr>
      </p:pic>
      <p:sp>
        <p:nvSpPr>
          <p:cNvPr id="12299" name="AutoShape 11"/>
          <p:cNvSpPr>
            <a:spLocks noChangeArrowheads="1"/>
          </p:cNvSpPr>
          <p:nvPr/>
        </p:nvSpPr>
        <p:spPr bwMode="auto">
          <a:xfrm>
            <a:off x="4191000" y="533400"/>
            <a:ext cx="4724400" cy="2133600"/>
          </a:xfrm>
          <a:prstGeom prst="wedgeRoundRectCallout">
            <a:avLst>
              <a:gd name="adj1" fmla="val -33231"/>
              <a:gd name="adj2" fmla="val 70389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queue</a:t>
            </a:r>
            <a:endParaRPr lang="fr-FR" altLang="en-GB" sz="10000">
              <a:latin typeface="Adventure" pitchFamily="82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07950" y="2651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2305" name="Picture 17" descr="http://www.venables.co.uk/gifs/queue.gif">
            <a:hlinkClick r:id="rId3" tooltip="http://www.venables.co.uk/gifs/queue.gif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276600"/>
            <a:ext cx="3581400" cy="3368675"/>
          </a:xfrm>
          <a:prstGeom prst="rect">
            <a:avLst/>
          </a:prstGeom>
          <a:noFill/>
        </p:spPr>
      </p:pic>
      <p:sp>
        <p:nvSpPr>
          <p:cNvPr id="12306" name="AutoShape 18">
            <a:hlinkClick r:id="" action="ppaction://noaction" highlightClick="1">
              <a:snd r:embed="rId5" name="9.wav"/>
            </a:hlinkClick>
          </p:cNvPr>
          <p:cNvSpPr>
            <a:spLocks noChangeArrowheads="1"/>
          </p:cNvSpPr>
          <p:nvPr/>
        </p:nvSpPr>
        <p:spPr bwMode="auto">
          <a:xfrm>
            <a:off x="457200" y="58674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477000" y="3048000"/>
            <a:ext cx="1752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dirty="0" smtClean="0">
                <a:solidFill>
                  <a:srgbClr val="00B050"/>
                </a:solidFill>
                <a:latin typeface="Albertus Extra Bold" pitchFamily="34" charset="0"/>
              </a:rPr>
              <a:t>Q</a:t>
            </a:r>
            <a:endParaRPr lang="en-US" sz="20000" dirty="0">
              <a:solidFill>
                <a:srgbClr val="00B050"/>
              </a:solidFill>
              <a:latin typeface="Albertus Extra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5365" name="Picture 5" descr="C:\WINDOWS\Application Data\Microsoft\Media Catalog\Downloaded Clips\cl0\SY01846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"/>
            <a:ext cx="3429000" cy="3322638"/>
          </a:xfrm>
          <a:prstGeom prst="rect">
            <a:avLst/>
          </a:prstGeom>
          <a:noFill/>
        </p:spPr>
      </p:pic>
      <p:pic>
        <p:nvPicPr>
          <p:cNvPr id="15366" name="Picture 6" descr="C:\WINDOWS\Application Data\Microsoft\Media Catalog\Downloaded Clips\cl0\SY01847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04800" y="304800"/>
            <a:ext cx="3505200" cy="3395663"/>
          </a:xfrm>
          <a:prstGeom prst="rect">
            <a:avLst/>
          </a:prstGeom>
          <a:noFill/>
        </p:spPr>
      </p:pic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42361"/>
              <a:gd name="adj2" fmla="val 6785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Ju</a:t>
            </a:r>
            <a:r>
              <a:rPr lang="en-GB" altLang="en-GB" sz="4000">
                <a:latin typeface="Adventure" pitchFamily="82" charset="0"/>
              </a:rPr>
              <a:t> (-do)</a:t>
            </a:r>
            <a:endParaRPr lang="fr-FR" altLang="en-GB" sz="4000">
              <a:latin typeface="Adventure" pitchFamily="82" charset="0"/>
            </a:endParaRPr>
          </a:p>
        </p:txBody>
      </p:sp>
      <p:pic>
        <p:nvPicPr>
          <p:cNvPr id="15372" name="Picture 12" descr="C:\WINDOWS\Application Data\Microsoft\Media Catalog\Downloaded Clips\cl30\j0120865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505200"/>
            <a:ext cx="3581400" cy="2946400"/>
          </a:xfrm>
          <a:prstGeom prst="rect">
            <a:avLst/>
          </a:prstGeom>
          <a:noFill/>
        </p:spPr>
      </p:pic>
      <p:sp>
        <p:nvSpPr>
          <p:cNvPr id="15373" name="AutoShape 13">
            <a:hlinkClick r:id="" action="ppaction://noaction" highlightClick="1">
              <a:snd r:embed="rId5" name="10.wav"/>
            </a:hlinkClick>
          </p:cNvPr>
          <p:cNvSpPr>
            <a:spLocks noChangeArrowheads="1"/>
          </p:cNvSpPr>
          <p:nvPr/>
        </p:nvSpPr>
        <p:spPr bwMode="auto">
          <a:xfrm>
            <a:off x="533400" y="58674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8" y="962025"/>
            <a:ext cx="8315325" cy="493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C:\Documents and Settings\rsmith\Local Settings\Temporary Internet Files\Content.IE5\I1F1K1GE\MC900438185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457200"/>
            <a:ext cx="2133600" cy="260443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33800" y="6172200"/>
            <a:ext cx="1905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Click to watch video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tx2"/>
                </a:solidFill>
                <a:latin typeface="Cooper Std Black" pitchFamily="18" charset="0"/>
              </a:rPr>
              <a:t>Did you find any </a:t>
            </a:r>
            <a:r>
              <a:rPr lang="en-US" sz="5400" dirty="0" smtClean="0">
                <a:solidFill>
                  <a:schemeClr val="accent3"/>
                </a:solidFill>
                <a:latin typeface="Cooper Std Black" pitchFamily="18" charset="0"/>
              </a:rPr>
              <a:t>hidden tens </a:t>
            </a:r>
            <a:r>
              <a:rPr lang="en-US" sz="5400" dirty="0" smtClean="0">
                <a:solidFill>
                  <a:schemeClr val="tx2"/>
                </a:solidFill>
                <a:latin typeface="Cooper Std Black" pitchFamily="18" charset="0"/>
              </a:rPr>
              <a:t>in the song?</a:t>
            </a:r>
            <a:endParaRPr lang="en-US" sz="5400" dirty="0">
              <a:solidFill>
                <a:schemeClr val="tx2"/>
              </a:solidFill>
              <a:latin typeface="Cooper Std Blac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tx2"/>
                </a:solidFill>
                <a:latin typeface="Cooper Std Black" pitchFamily="18" charset="0"/>
              </a:rPr>
              <a:t>Let’s play hide and seek with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tx2"/>
                </a:solidFill>
                <a:latin typeface="Cooper Std Black" pitchFamily="18" charset="0"/>
              </a:rPr>
              <a:t>our numbers!</a:t>
            </a:r>
            <a:endParaRPr lang="en-US" sz="4800" dirty="0">
              <a:solidFill>
                <a:schemeClr val="tx2"/>
              </a:solidFill>
              <a:latin typeface="Cooper Std Black" pitchFamily="18" charset="0"/>
            </a:endParaRPr>
          </a:p>
        </p:txBody>
      </p:sp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90800"/>
            <a:ext cx="8069873" cy="410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5800" y="228600"/>
            <a:ext cx="76200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16</a:t>
            </a:r>
            <a:endParaRPr lang="en-US" sz="4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1"/>
            <a:ext cx="84582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18</a:t>
            </a:r>
            <a:endParaRPr lang="en-US" sz="4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9154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14</a:t>
            </a:r>
            <a:endParaRPr lang="en-US" sz="4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754563"/>
          </a:xfrm>
        </p:spPr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accent3"/>
              </a:solidFill>
              <a:latin typeface="Cooper Std Black" pitchFamily="18" charset="0"/>
            </a:endParaRPr>
          </a:p>
          <a:p>
            <a:pPr algn="ctr">
              <a:buNone/>
            </a:pPr>
            <a:r>
              <a:rPr lang="en-US" sz="6000" dirty="0" smtClean="0">
                <a:solidFill>
                  <a:schemeClr val="accent3"/>
                </a:solidFill>
                <a:latin typeface="Cooper Std Black" pitchFamily="18" charset="0"/>
              </a:rPr>
              <a:t>I can find hidden tens in numbers.</a:t>
            </a:r>
          </a:p>
          <a:p>
            <a:pPr algn="ctr">
              <a:buNone/>
            </a:pPr>
            <a:endParaRPr lang="en-US" sz="6000" dirty="0" smtClean="0">
              <a:latin typeface="Cooper Std Black" pitchFamily="18" charset="0"/>
            </a:endParaRPr>
          </a:p>
          <a:p>
            <a:pPr algn="ctr">
              <a:buNone/>
            </a:pPr>
            <a:endParaRPr lang="en-US" sz="6000" dirty="0">
              <a:latin typeface="Cooper Std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4495800"/>
            <a:ext cx="213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thumbs up.jpg"/>
          <p:cNvPicPr>
            <a:picLocks noChangeAspect="1"/>
          </p:cNvPicPr>
          <p:nvPr/>
        </p:nvPicPr>
        <p:blipFill>
          <a:blip r:embed="rId2" cstate="print"/>
          <a:srcRect t="20725" r="49741" b="12176"/>
          <a:stretch>
            <a:fillRect/>
          </a:stretch>
        </p:blipFill>
        <p:spPr>
          <a:xfrm>
            <a:off x="533400" y="4648200"/>
            <a:ext cx="1752600" cy="1752600"/>
          </a:xfrm>
          <a:prstGeom prst="rect">
            <a:avLst/>
          </a:prstGeom>
        </p:spPr>
      </p:pic>
      <p:pic>
        <p:nvPicPr>
          <p:cNvPr id="6" name="Picture 5" descr="thumbs up.jpg"/>
          <p:cNvPicPr>
            <a:picLocks noChangeAspect="1"/>
          </p:cNvPicPr>
          <p:nvPr/>
        </p:nvPicPr>
        <p:blipFill>
          <a:blip r:embed="rId2" cstate="print"/>
          <a:srcRect l="50000" t="17010" b="17010"/>
          <a:stretch>
            <a:fillRect/>
          </a:stretch>
        </p:blipFill>
        <p:spPr>
          <a:xfrm>
            <a:off x="3048000" y="4648200"/>
            <a:ext cx="1773137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" y="228600"/>
            <a:ext cx="8458200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11</a:t>
            </a:r>
            <a:endParaRPr lang="en-US" sz="40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380998"/>
          <a:ext cx="8305800" cy="59436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5733"/>
                <a:gridCol w="6460067"/>
              </a:tblGrid>
              <a:tr h="1169496">
                <a:tc>
                  <a:txBody>
                    <a:bodyPr/>
                    <a:lstStyle/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Number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Number Sentence Showing the Hidden 10</a:t>
                      </a:r>
                      <a:endParaRPr lang="en-US" sz="2400" dirty="0"/>
                    </a:p>
                  </a:txBody>
                  <a:tcPr/>
                </a:tc>
              </a:tr>
              <a:tr h="1169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26561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116949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6949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33400" y="1524000"/>
            <a:ext cx="1656223" cy="58477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16</a:t>
            </a:r>
          </a:p>
          <a:p>
            <a:pPr algn="ctr"/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18</a:t>
            </a:r>
          </a:p>
          <a:p>
            <a:pPr algn="ctr"/>
            <a:r>
              <a:rPr lang="en-US" sz="80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14</a:t>
            </a:r>
          </a:p>
          <a:p>
            <a:pPr algn="ctr"/>
            <a:r>
              <a:rPr lang="en-US" sz="8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11</a:t>
            </a:r>
          </a:p>
          <a:p>
            <a:pPr algn="ctr"/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latin typeface="Cooper Std Black" pitchFamily="18" charset="0"/>
              </a:rPr>
              <a:t>Our Goal</a:t>
            </a:r>
            <a:endParaRPr lang="en-US" sz="7200" dirty="0">
              <a:latin typeface="Cooper Std Black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en-US" dirty="0" smtClean="0">
              <a:solidFill>
                <a:schemeClr val="accent3"/>
              </a:solidFill>
              <a:latin typeface="Cooper Std Black" pitchFamily="18" charset="0"/>
            </a:endParaRPr>
          </a:p>
          <a:p>
            <a:pPr algn="ctr">
              <a:buNone/>
            </a:pPr>
            <a:r>
              <a:rPr lang="en-US" sz="6000" dirty="0" smtClean="0">
                <a:solidFill>
                  <a:schemeClr val="accent3"/>
                </a:solidFill>
                <a:latin typeface="Cooper Std Black" pitchFamily="18" charset="0"/>
              </a:rPr>
              <a:t>I can find hidden tens in numbers.</a:t>
            </a:r>
          </a:p>
          <a:p>
            <a:pPr algn="ctr">
              <a:buNone/>
            </a:pPr>
            <a:endParaRPr lang="en-US" sz="6000" dirty="0" smtClean="0">
              <a:latin typeface="Cooper Std Black" pitchFamily="18" charset="0"/>
            </a:endParaRPr>
          </a:p>
          <a:p>
            <a:pPr algn="ctr">
              <a:buNone/>
            </a:pPr>
            <a:endParaRPr lang="en-US" sz="6000" dirty="0">
              <a:latin typeface="Cooper Std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1200" y="4495800"/>
            <a:ext cx="21336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10</a:t>
            </a:r>
            <a:endParaRPr lang="en-US" sz="9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thumbs up.jpg"/>
          <p:cNvPicPr>
            <a:picLocks noChangeAspect="1"/>
          </p:cNvPicPr>
          <p:nvPr/>
        </p:nvPicPr>
        <p:blipFill>
          <a:blip r:embed="rId2" cstate="print"/>
          <a:srcRect t="20725" r="49741" b="12176"/>
          <a:stretch>
            <a:fillRect/>
          </a:stretch>
        </p:blipFill>
        <p:spPr>
          <a:xfrm>
            <a:off x="533400" y="4648200"/>
            <a:ext cx="1752600" cy="1752600"/>
          </a:xfrm>
          <a:prstGeom prst="rect">
            <a:avLst/>
          </a:prstGeom>
        </p:spPr>
      </p:pic>
      <p:pic>
        <p:nvPicPr>
          <p:cNvPr id="6" name="Picture 5" descr="thumbs up.jpg"/>
          <p:cNvPicPr>
            <a:picLocks noChangeAspect="1"/>
          </p:cNvPicPr>
          <p:nvPr/>
        </p:nvPicPr>
        <p:blipFill>
          <a:blip r:embed="rId2" cstate="print"/>
          <a:srcRect l="50000" t="17010" b="17010"/>
          <a:stretch>
            <a:fillRect/>
          </a:stretch>
        </p:blipFill>
        <p:spPr>
          <a:xfrm>
            <a:off x="3048000" y="4648200"/>
            <a:ext cx="1773137" cy="1752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810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 smtClean="0">
                <a:solidFill>
                  <a:schemeClr val="tx2"/>
                </a:solidFill>
                <a:latin typeface="Cooper Std Black" pitchFamily="18" charset="0"/>
              </a:rPr>
              <a:t>Let’s play hide and seek with </a:t>
            </a:r>
          </a:p>
          <a:p>
            <a:pPr algn="ctr">
              <a:buNone/>
            </a:pPr>
            <a:r>
              <a:rPr lang="en-US" sz="4800" dirty="0" smtClean="0">
                <a:solidFill>
                  <a:schemeClr val="tx2"/>
                </a:solidFill>
                <a:latin typeface="Cooper Std Black" pitchFamily="18" charset="0"/>
              </a:rPr>
              <a:t>Japanese numbers!</a:t>
            </a:r>
            <a:endParaRPr lang="en-US" sz="4800" dirty="0">
              <a:solidFill>
                <a:schemeClr val="tx2"/>
              </a:solidFill>
              <a:latin typeface="Cooper Std Black" pitchFamily="18" charset="0"/>
            </a:endParaRPr>
          </a:p>
        </p:txBody>
      </p:sp>
      <p:pic>
        <p:nvPicPr>
          <p:cNvPr id="4" name="Picture 3" descr="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" y="2590800"/>
            <a:ext cx="8069873" cy="4100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2052" name="Picture 4" descr="http://www-mddsp.enel.ucalgary.ca/People/dreveny/itchy/itch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791200"/>
            <a:ext cx="838200" cy="758825"/>
          </a:xfrm>
          <a:prstGeom prst="rect">
            <a:avLst/>
          </a:prstGeom>
          <a:noFill/>
        </p:spPr>
      </p:pic>
      <p:pic>
        <p:nvPicPr>
          <p:cNvPr id="2055" name="Picture 7" descr="Itchy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971800"/>
            <a:ext cx="3657600" cy="3657600"/>
          </a:xfrm>
          <a:prstGeom prst="rect">
            <a:avLst/>
          </a:prstGeom>
          <a:noFill/>
        </p:spPr>
      </p:pic>
      <p:pic>
        <p:nvPicPr>
          <p:cNvPr id="2057" name="Picture 9" descr="C:\WINDOWS\Application Data\Microsoft\Media Catalog\Downloaded Clips\cl0\SY01847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3276600" cy="3175000"/>
          </a:xfrm>
          <a:prstGeom prst="rect">
            <a:avLst/>
          </a:prstGeom>
          <a:noFill/>
        </p:spPr>
      </p:pic>
      <p:sp>
        <p:nvSpPr>
          <p:cNvPr id="2067" name="AutoShape 19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42361"/>
              <a:gd name="adj2" fmla="val 6785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itchy</a:t>
            </a:r>
            <a:endParaRPr lang="fr-FR" altLang="en-GB" sz="10000">
              <a:latin typeface="Adventure" pitchFamily="82" charset="0"/>
            </a:endParaRPr>
          </a:p>
        </p:txBody>
      </p:sp>
      <p:sp>
        <p:nvSpPr>
          <p:cNvPr id="2068" name="AutoShape 20">
            <a:hlinkClick r:id="" action="ppaction://noaction" highlightClick="1">
              <a:snd r:embed="rId5" name="1.wav"/>
            </a:hlinkClick>
          </p:cNvPr>
          <p:cNvSpPr>
            <a:spLocks noChangeArrowheads="1"/>
          </p:cNvSpPr>
          <p:nvPr/>
        </p:nvSpPr>
        <p:spPr bwMode="auto">
          <a:xfrm>
            <a:off x="533400" y="58674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5127" name="Picture 7" descr="C:\WINDOWS\Application Data\Microsoft\Media Catalog\Downloaded Clips\cl0\SY01848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3657600" cy="3543300"/>
          </a:xfrm>
          <a:prstGeom prst="rect">
            <a:avLst/>
          </a:prstGeom>
          <a:noFill/>
        </p:spPr>
      </p:pic>
      <p:sp>
        <p:nvSpPr>
          <p:cNvPr id="5135" name="AutoShape 15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42361"/>
              <a:gd name="adj2" fmla="val 6785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knee</a:t>
            </a:r>
            <a:endParaRPr lang="fr-FR" altLang="en-GB" sz="10000">
              <a:latin typeface="Adventure" pitchFamily="82" charset="0"/>
            </a:endParaRPr>
          </a:p>
        </p:txBody>
      </p:sp>
      <p:pic>
        <p:nvPicPr>
          <p:cNvPr id="5136" name="Picture 16" descr="C:\WINDOWS\Application Data\Microsoft\Media Catalog\Downloaded Clips\cl0\HM00385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73425"/>
            <a:ext cx="3289300" cy="3243263"/>
          </a:xfrm>
          <a:prstGeom prst="rect">
            <a:avLst/>
          </a:prstGeom>
          <a:noFill/>
        </p:spPr>
      </p:pic>
      <p:sp>
        <p:nvSpPr>
          <p:cNvPr id="5138" name="AutoShape 18">
            <a:hlinkClick r:id="" action="ppaction://noaction" highlightClick="1">
              <a:snd r:embed="rId4" name="2.wav"/>
            </a:hlinkClick>
          </p:cNvPr>
          <p:cNvSpPr>
            <a:spLocks noChangeArrowheads="1"/>
          </p:cNvSpPr>
          <p:nvPr/>
        </p:nvSpPr>
        <p:spPr bwMode="auto">
          <a:xfrm>
            <a:off x="533400" y="58674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6152" name="Picture 8" descr="C:\WINDOWS\Application Data\Microsoft\Media Catalog\Downloaded Clips\cl0\SY01849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81400" cy="3470275"/>
          </a:xfrm>
          <a:prstGeom prst="rect">
            <a:avLst/>
          </a:prstGeom>
          <a:noFill/>
        </p:spPr>
      </p:pic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42361"/>
              <a:gd name="adj2" fmla="val 6785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SUN</a:t>
            </a:r>
            <a:endParaRPr lang="fr-FR" altLang="en-GB" sz="10000">
              <a:latin typeface="Adventure" pitchFamily="82" charset="0"/>
            </a:endParaRPr>
          </a:p>
        </p:txBody>
      </p:sp>
      <p:pic>
        <p:nvPicPr>
          <p:cNvPr id="6162" name="Picture 18" descr="http://users.skynet.be/bd/images/xs1/sun1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81400"/>
            <a:ext cx="3352800" cy="2905125"/>
          </a:xfrm>
          <a:prstGeom prst="rect">
            <a:avLst/>
          </a:prstGeom>
          <a:noFill/>
        </p:spPr>
      </p:pic>
      <p:sp>
        <p:nvSpPr>
          <p:cNvPr id="6163" name="AutoShape 19">
            <a:hlinkClick r:id="" action="ppaction://noaction" highlightClick="1">
              <a:snd r:embed="rId4" name="3.wav"/>
            </a:hlinkClick>
          </p:cNvPr>
          <p:cNvSpPr>
            <a:spLocks noChangeArrowheads="1"/>
          </p:cNvSpPr>
          <p:nvPr/>
        </p:nvSpPr>
        <p:spPr bwMode="auto">
          <a:xfrm>
            <a:off x="533400" y="57912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0248" name="Picture 8" descr="C:\WINDOWS\Application Data\Microsoft\Media Catalog\Downloaded Clips\cl0\SY01850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505200" cy="3395663"/>
          </a:xfrm>
          <a:prstGeom prst="rect">
            <a:avLst/>
          </a:prstGeom>
          <a:noFill/>
        </p:spPr>
      </p:pic>
      <p:sp>
        <p:nvSpPr>
          <p:cNvPr id="10254" name="AutoShape 14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39148"/>
              <a:gd name="adj2" fmla="val 8742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she</a:t>
            </a:r>
            <a:endParaRPr lang="fr-FR" altLang="en-GB" sz="10000">
              <a:latin typeface="Adventure" pitchFamily="82" charset="0"/>
            </a:endParaRPr>
          </a:p>
        </p:txBody>
      </p:sp>
      <p:pic>
        <p:nvPicPr>
          <p:cNvPr id="10255" name="Picture 15" descr="C:\WINDOWS\Application Data\Microsoft\Media Catalog\Downloaded Clips\cl0\AG00290_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2720975"/>
            <a:ext cx="4648200" cy="3768725"/>
          </a:xfrm>
          <a:prstGeom prst="rect">
            <a:avLst/>
          </a:prstGeom>
          <a:noFill/>
        </p:spPr>
      </p:pic>
      <p:sp>
        <p:nvSpPr>
          <p:cNvPr id="10256" name="AutoShape 16">
            <a:hlinkClick r:id="" action="ppaction://noaction" highlightClick="1">
              <a:snd r:embed="rId4" name="4.wav"/>
            </a:hlinkClick>
          </p:cNvPr>
          <p:cNvSpPr>
            <a:spLocks noChangeArrowheads="1"/>
          </p:cNvSpPr>
          <p:nvPr/>
        </p:nvSpPr>
        <p:spPr bwMode="auto">
          <a:xfrm>
            <a:off x="533400" y="58674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1273" name="Picture 9" descr="C:\WINDOWS\Application Data\Microsoft\Media Catalog\Downloaded Clips\cl0\SY01851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3429000" cy="3322638"/>
          </a:xfrm>
          <a:prstGeom prst="rect">
            <a:avLst/>
          </a:prstGeom>
          <a:noFill/>
        </p:spPr>
      </p:pic>
      <p:sp>
        <p:nvSpPr>
          <p:cNvPr id="11278" name="AutoShape 14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42361"/>
              <a:gd name="adj2" fmla="val 6785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>
                <a:latin typeface="Adventure" pitchFamily="82" charset="0"/>
              </a:rPr>
              <a:t>go</a:t>
            </a:r>
            <a:endParaRPr lang="fr-FR" altLang="en-GB" sz="10000">
              <a:latin typeface="Adventure" pitchFamily="82" charset="0"/>
            </a:endParaRPr>
          </a:p>
        </p:txBody>
      </p:sp>
      <p:pic>
        <p:nvPicPr>
          <p:cNvPr id="11279" name="Picture 15" descr="C:\WINDOWS\Application Data\Microsoft\Media Catalog\Downloaded Clips\cl0\SY01896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3886200"/>
            <a:ext cx="2971800" cy="2339975"/>
          </a:xfrm>
          <a:prstGeom prst="rect">
            <a:avLst/>
          </a:prstGeom>
          <a:noFill/>
        </p:spPr>
      </p:pic>
      <p:pic>
        <p:nvPicPr>
          <p:cNvPr id="11280" name="Picture 16" descr="C:\WINDOWS\Application Data\Microsoft\Media Catalog\Downloaded Clips\cl0\AG00276_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733800"/>
            <a:ext cx="1295400" cy="2743200"/>
          </a:xfrm>
          <a:prstGeom prst="rect">
            <a:avLst/>
          </a:prstGeom>
          <a:noFill/>
        </p:spPr>
      </p:pic>
      <p:sp>
        <p:nvSpPr>
          <p:cNvPr id="11281" name="AutoShape 17">
            <a:hlinkClick r:id="" action="ppaction://noaction" highlightClick="1">
              <a:snd r:embed="rId5" name="5.wav"/>
            </a:hlinkClick>
          </p:cNvPr>
          <p:cNvSpPr>
            <a:spLocks noChangeArrowheads="1"/>
          </p:cNvSpPr>
          <p:nvPr/>
        </p:nvSpPr>
        <p:spPr bwMode="auto">
          <a:xfrm>
            <a:off x="533400" y="58674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85725" y="27209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9226" name="Picture 10" descr="C:\WINDOWS\Application Data\Microsoft\Media Catalog\Downloaded Clips\cl0\SY01852_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3505200" cy="3395663"/>
          </a:xfrm>
          <a:prstGeom prst="rect">
            <a:avLst/>
          </a:prstGeom>
          <a:noFill/>
        </p:spPr>
      </p:pic>
      <p:sp>
        <p:nvSpPr>
          <p:cNvPr id="9230" name="AutoShape 14"/>
          <p:cNvSpPr>
            <a:spLocks noChangeArrowheads="1"/>
          </p:cNvSpPr>
          <p:nvPr/>
        </p:nvSpPr>
        <p:spPr bwMode="auto">
          <a:xfrm>
            <a:off x="4953000" y="533400"/>
            <a:ext cx="3657600" cy="2133600"/>
          </a:xfrm>
          <a:prstGeom prst="wedgeRoundRectCallout">
            <a:avLst>
              <a:gd name="adj1" fmla="val -42361"/>
              <a:gd name="adj2" fmla="val 67856"/>
              <a:gd name="adj3" fmla="val 16667"/>
            </a:avLst>
          </a:prstGeom>
          <a:solidFill>
            <a:srgbClr val="FF9900"/>
          </a:solidFill>
          <a:ln w="38100">
            <a:solidFill>
              <a:srgbClr val="333399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GB" altLang="en-GB" sz="10000" dirty="0" err="1" smtClean="0">
                <a:latin typeface="Adventure" pitchFamily="82" charset="0"/>
              </a:rPr>
              <a:t>rocka</a:t>
            </a:r>
            <a:endParaRPr lang="fr-FR" altLang="en-GB" sz="10000" dirty="0">
              <a:latin typeface="Adventure" pitchFamily="82" charset="0"/>
            </a:endParaRPr>
          </a:p>
        </p:txBody>
      </p:sp>
      <p:sp>
        <p:nvSpPr>
          <p:cNvPr id="9232" name="AutoShape 16">
            <a:hlinkClick r:id="" action="ppaction://noaction" highlightClick="1">
              <a:snd r:embed="rId3" name="6.wav"/>
            </a:hlinkClick>
          </p:cNvPr>
          <p:cNvSpPr>
            <a:spLocks noChangeArrowheads="1"/>
          </p:cNvSpPr>
          <p:nvPr/>
        </p:nvSpPr>
        <p:spPr bwMode="auto">
          <a:xfrm>
            <a:off x="533400" y="5791200"/>
            <a:ext cx="609600" cy="609600"/>
          </a:xfrm>
          <a:prstGeom prst="actionButtonSound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5362" name="Picture 2" descr="http://t3.gstatic.com/images?q=tbn:ANd9GcS-e7kagQzgeWK7Hx3eVTLrCvJEfAA1goHS6-K1tVPLtMDkxhD6sqSALx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3276600"/>
            <a:ext cx="31242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159</TotalTime>
  <Words>87</Words>
  <Application>Microsoft Office PowerPoint</Application>
  <PresentationFormat>On-screen Show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Carnival</vt:lpstr>
      <vt:lpstr>My  Favorite  Game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Our Goal</vt:lpstr>
    </vt:vector>
  </TitlesOfParts>
  <Company>RPS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 Favorite  Game</dc:title>
  <dc:creator>st</dc:creator>
  <cp:lastModifiedBy>RPS</cp:lastModifiedBy>
  <cp:revision>19</cp:revision>
  <dcterms:created xsi:type="dcterms:W3CDTF">2012-03-05T16:52:21Z</dcterms:created>
  <dcterms:modified xsi:type="dcterms:W3CDTF">2013-03-26T15:42:35Z</dcterms:modified>
</cp:coreProperties>
</file>