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7" r:id="rId2"/>
    <p:sldId id="323" r:id="rId3"/>
    <p:sldId id="295" r:id="rId4"/>
    <p:sldId id="263" r:id="rId5"/>
    <p:sldId id="309" r:id="rId6"/>
    <p:sldId id="339" r:id="rId7"/>
    <p:sldId id="329" r:id="rId8"/>
    <p:sldId id="285" r:id="rId9"/>
    <p:sldId id="311" r:id="rId10"/>
    <p:sldId id="312" r:id="rId11"/>
    <p:sldId id="325" r:id="rId12"/>
    <p:sldId id="326" r:id="rId13"/>
    <p:sldId id="333" r:id="rId14"/>
    <p:sldId id="334" r:id="rId15"/>
    <p:sldId id="335" r:id="rId16"/>
    <p:sldId id="336" r:id="rId17"/>
    <p:sldId id="330" r:id="rId18"/>
    <p:sldId id="327" r:id="rId19"/>
    <p:sldId id="331" r:id="rId20"/>
    <p:sldId id="332" r:id="rId21"/>
    <p:sldId id="33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FC68"/>
    <a:srgbClr val="86DE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14" autoAdjust="0"/>
  </p:normalViewPr>
  <p:slideViewPr>
    <p:cSldViewPr>
      <p:cViewPr>
        <p:scale>
          <a:sx n="90" d="100"/>
          <a:sy n="90" d="100"/>
        </p:scale>
        <p:origin x="-60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AA515-E9AA-41D4-A239-590818F638B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1532-9BBA-4582-81D6-6E4C460E1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668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2115-2419-4893-A8FF-04D8E3F1B1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highlighting any</a:t>
            </a:r>
            <a:r>
              <a:rPr lang="en-US" baseline="0" dirty="0" smtClean="0"/>
              <a:t> specific resource in this quarter?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get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</a:t>
            </a:r>
            <a:r>
              <a:rPr lang="en-US" baseline="0" dirty="0" smtClean="0"/>
              <a:t> y</a:t>
            </a:r>
            <a:r>
              <a:rPr lang="en-US" dirty="0" smtClean="0"/>
              <a:t>our</a:t>
            </a:r>
            <a:r>
              <a:rPr lang="en-US" baseline="0" dirty="0" smtClean="0"/>
              <a:t> team’s thinking/process…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4160-F992-456B-A5C7-D2A0E18B6F8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uact=8&amp;docid=yVJuqKDoUmFUcM&amp;tbnid=J-2VK6BmbLJ_EM:&amp;ved=0CAUQjRw&amp;url=http://tst-math.wikispaces.com/CCSS+Resources&amp;ei=RhV1U9ajL5SVqAaEn4CQBg&amp;bvm=bv.66699033,d.b2k&amp;psig=AFQjCNGnpgwGsk51vEfZlxjrhRb985M5Xw&amp;ust=14002684197782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81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Area and Multiplication; </a:t>
            </a:r>
            <a:br>
              <a:rPr lang="en-US" sz="2800" dirty="0" smtClean="0"/>
            </a:br>
            <a:r>
              <a:rPr lang="en-US" sz="2800" dirty="0" smtClean="0"/>
              <a:t>Equivalent Fractions;</a:t>
            </a:r>
            <a:br>
              <a:rPr lang="en-US" sz="2800" dirty="0" smtClean="0"/>
            </a:br>
            <a:r>
              <a:rPr lang="en-US" sz="2800" dirty="0" smtClean="0"/>
              <a:t>Time &amp; Volume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943600"/>
            <a:ext cx="4572000" cy="914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Unit Planning Team: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Kyla Trammell (BG), Emily </a:t>
            </a:r>
            <a:r>
              <a:rPr lang="en-US" sz="1400" dirty="0" err="1" smtClean="0">
                <a:solidFill>
                  <a:schemeClr val="tx1"/>
                </a:solidFill>
              </a:rPr>
              <a:t>Westphal</a:t>
            </a:r>
            <a:r>
              <a:rPr lang="en-US" sz="1400" dirty="0" smtClean="0">
                <a:solidFill>
                  <a:schemeClr val="tx1"/>
                </a:solidFill>
              </a:rPr>
              <a:t> (JD), Audrey King (ET)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Kendra </a:t>
            </a:r>
            <a:r>
              <a:rPr lang="en-US" sz="1400" dirty="0" err="1" smtClean="0">
                <a:solidFill>
                  <a:schemeClr val="tx1"/>
                </a:solidFill>
              </a:rPr>
              <a:t>Bookout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smtClean="0">
                <a:solidFill>
                  <a:schemeClr val="tx1"/>
                </a:solidFill>
              </a:rPr>
              <a:t>ES), Dawn Buchanan (WS/BV)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28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Grade Unit </a:t>
            </a:r>
            <a:r>
              <a:rPr lang="en-US" sz="1600" dirty="0" smtClean="0"/>
              <a:t>3</a:t>
            </a:r>
            <a:endParaRPr lang="en-US" sz="1600" dirty="0"/>
          </a:p>
        </p:txBody>
      </p:sp>
      <p:pic>
        <p:nvPicPr>
          <p:cNvPr id="7" name="Picture 6" descr="Kinder Unit 2 13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3295" y="609600"/>
            <a:ext cx="104775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200" y="1828800"/>
            <a:ext cx="1577975" cy="160655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"/>
          <a:ext cx="69341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"/>
                <a:gridCol w="2971801"/>
                <a:gridCol w="3352799"/>
              </a:tblGrid>
              <a:tr h="5414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Structure/Resources</a:t>
                      </a:r>
                      <a:endParaRPr lang="en-US" dirty="0"/>
                    </a:p>
                  </a:txBody>
                  <a:tcPr anchor="ctr"/>
                </a:tc>
              </a:tr>
              <a:tr h="1758907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b="1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171580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b="1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386057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62400" y="457200"/>
            <a:ext cx="2209800" cy="2286000"/>
            <a:chOff x="4598" y="1976"/>
            <a:chExt cx="2486" cy="2531"/>
          </a:xfrm>
        </p:grpSpPr>
        <p:sp>
          <p:nvSpPr>
            <p:cNvPr id="18435" name="Oval 3"/>
            <p:cNvSpPr>
              <a:spLocks noChangeArrowheads="1"/>
            </p:cNvSpPr>
            <p:nvPr/>
          </p:nvSpPr>
          <p:spPr bwMode="auto">
            <a:xfrm>
              <a:off x="4598" y="1976"/>
              <a:ext cx="2486" cy="253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4733" y="2518"/>
              <a:ext cx="2262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Gather and study the</a:t>
              </a:r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RESOURCES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1143000" cy="141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38600" y="3733801"/>
            <a:ext cx="2133600" cy="1648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52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5105400"/>
            <a:ext cx="1130843" cy="14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505200"/>
            <a:ext cx="1143000" cy="141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unk beds and apple box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5105400"/>
            <a:ext cx="1132698" cy="1463599"/>
          </a:xfrm>
          <a:prstGeom prst="rect">
            <a:avLst/>
          </a:prstGeom>
        </p:spPr>
      </p:pic>
      <p:pic>
        <p:nvPicPr>
          <p:cNvPr id="17" name="Picture 16" descr="bluebasicmathfact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7000" y="5105400"/>
            <a:ext cx="1141248" cy="1476910"/>
          </a:xfrm>
          <a:prstGeom prst="rect">
            <a:avLst/>
          </a:prstGeom>
        </p:spPr>
      </p:pic>
      <p:pic>
        <p:nvPicPr>
          <p:cNvPr id="25" name="Picture 24" descr="extending childrens mathematics boo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3429000"/>
            <a:ext cx="1143000" cy="1451225"/>
          </a:xfrm>
          <a:prstGeom prst="rect">
            <a:avLst/>
          </a:prstGeom>
        </p:spPr>
      </p:pic>
      <p:pic>
        <p:nvPicPr>
          <p:cNvPr id="26" name="Picture 25" descr="u4ol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1981200"/>
            <a:ext cx="1593518" cy="20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u5ol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91400" y="3276600"/>
            <a:ext cx="1593518" cy="20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u6ol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29400" y="4419600"/>
            <a:ext cx="1593518" cy="20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/>
          <a:srcRect l="60000" t="14063" r="10000" b="6250"/>
          <a:stretch>
            <a:fillRect/>
          </a:stretch>
        </p:blipFill>
        <p:spPr bwMode="auto">
          <a:xfrm>
            <a:off x="457200" y="152400"/>
            <a:ext cx="301214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" y="11430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Essential Question</a:t>
            </a:r>
            <a:r>
              <a:rPr lang="en-US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Options for Assessment – available online for Unit 2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3" name="Picture 4" descr="C:\Users\Kristy Brown\AppData\Local\Microsoft\Windows\Temporary Internet Files\Content.IE5\NL53MJJI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953000"/>
            <a:ext cx="1676400" cy="1676400"/>
          </a:xfrm>
          <a:prstGeom prst="rect">
            <a:avLst/>
          </a:prstGeom>
          <a:noFill/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6781800" y="1676400"/>
            <a:ext cx="2112962" cy="2133600"/>
            <a:chOff x="4733" y="7120"/>
            <a:chExt cx="2486" cy="2674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4733" y="7120"/>
              <a:ext cx="2486" cy="2531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853" y="7446"/>
              <a:ext cx="2199" cy="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or locate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SUMMATIVE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 PERFORMANCE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ASSESSMENTS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28600" y="1143000"/>
            <a:ext cx="2240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Essential Question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Kristy Brown\AppData\Local\Microsoft\Windows\Temporary Internet Files\Content.IE5\NL53MJJI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876800"/>
            <a:ext cx="1676400" cy="1676400"/>
          </a:xfrm>
          <a:prstGeom prst="rect">
            <a:avLst/>
          </a:prstGeom>
          <a:noFill/>
        </p:spPr>
      </p:pic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6781800" y="1676400"/>
            <a:ext cx="2112962" cy="2133600"/>
            <a:chOff x="4733" y="7120"/>
            <a:chExt cx="2486" cy="2674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4733" y="7120"/>
              <a:ext cx="2486" cy="2531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853" y="7446"/>
              <a:ext cx="2199" cy="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or locate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SUMMATIVE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 PERFORMANCE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ASSESSMENTS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Options for Assessment – available online for Unit 2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676400"/>
            <a:ext cx="2112962" cy="2133600"/>
            <a:chOff x="4733" y="7120"/>
            <a:chExt cx="2486" cy="2674"/>
          </a:xfrm>
        </p:grpSpPr>
        <p:sp>
          <p:nvSpPr>
            <p:cNvPr id="26630" name="Oval 6"/>
            <p:cNvSpPr>
              <a:spLocks noChangeArrowheads="1"/>
            </p:cNvSpPr>
            <p:nvPr/>
          </p:nvSpPr>
          <p:spPr bwMode="auto">
            <a:xfrm>
              <a:off x="4733" y="7120"/>
              <a:ext cx="2486" cy="2531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4853" y="7446"/>
              <a:ext cx="2199" cy="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or locate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SUMMATIVE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 PERFORMANCE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ASSESSMENTS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0" y="1066800"/>
            <a:ext cx="2176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Essential Question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Kristy Brown\AppData\Local\Microsoft\Windows\Temporary Internet Files\Content.IE5\NL53MJJI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953000"/>
            <a:ext cx="1676400" cy="1676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Options for Assessment – available online for Unit 2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1" y="1198602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 smtClean="0"/>
              <a:t>Essential Question</a:t>
            </a:r>
            <a:r>
              <a:rPr lang="en-US" sz="2000" u="sng" dirty="0" smtClean="0"/>
              <a:t>:</a:t>
            </a:r>
            <a:endParaRPr lang="en-US" sz="2000" dirty="0"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6781800" y="1676400"/>
            <a:ext cx="2112962" cy="2133600"/>
            <a:chOff x="4733" y="7120"/>
            <a:chExt cx="2486" cy="2674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4733" y="7120"/>
              <a:ext cx="2486" cy="2531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853" y="7446"/>
              <a:ext cx="2199" cy="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or locate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SUMMATIVE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 PERFORMANCE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ASSESSMENTS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4" descr="C:\Users\Kristy Brown\AppData\Local\Microsoft\Windows\Temporary Internet Files\Content.IE5\NL53MJJI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562600"/>
            <a:ext cx="1295400" cy="1295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Options for Assessment – available online for Unit 2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990600"/>
            <a:ext cx="2176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Essential Question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6954838" y="1600200"/>
            <a:ext cx="2112962" cy="2133600"/>
            <a:chOff x="4733" y="7120"/>
            <a:chExt cx="2486" cy="2674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733" y="7120"/>
              <a:ext cx="2486" cy="2531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853" y="7446"/>
              <a:ext cx="2199" cy="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or locate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SUMMATIVE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 PERFORMANCE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ASSESSMENTS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4" descr="C:\Users\Kristy Brown\AppData\Local\Microsoft\Windows\Temporary Internet Files\Content.IE5\NL53MJJI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181600"/>
            <a:ext cx="1676400" cy="1676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Options for Assessment – available online for Unit 2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762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Week </a:t>
            </a:r>
            <a:r>
              <a:rPr lang="en-US" sz="3600" b="1" dirty="0" smtClean="0"/>
              <a:t> 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Possible Lesson</a:t>
            </a:r>
            <a:endParaRPr lang="en-US" sz="3600" b="1" dirty="0"/>
          </a:p>
        </p:txBody>
      </p:sp>
      <p:grpSp>
        <p:nvGrpSpPr>
          <p:cNvPr id="2" name="Group 20"/>
          <p:cNvGrpSpPr/>
          <p:nvPr/>
        </p:nvGrpSpPr>
        <p:grpSpPr>
          <a:xfrm>
            <a:off x="381000" y="69822"/>
            <a:ext cx="2951163" cy="1606550"/>
            <a:chOff x="381000" y="215872"/>
            <a:chExt cx="2951163" cy="160655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81000" y="215872"/>
              <a:ext cx="1579563" cy="1606550"/>
              <a:chOff x="4733" y="12738"/>
              <a:chExt cx="2486" cy="2531"/>
            </a:xfrm>
          </p:grpSpPr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4733" y="12738"/>
                <a:ext cx="2486" cy="2531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4900" y="13060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DAILY LESSONS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752600" y="215872"/>
              <a:ext cx="1579563" cy="1606550"/>
              <a:chOff x="11416" y="7371"/>
              <a:chExt cx="2486" cy="2531"/>
            </a:xfrm>
          </p:grpSpPr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11416" y="7371"/>
                <a:ext cx="2486" cy="2531"/>
              </a:xfrm>
              <a:prstGeom prst="ellipse">
                <a:avLst/>
              </a:pr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1583" y="7422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Incorporate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TECHNOLOGY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28" name="AutoShape 4" descr="data:image/jpeg;base64,/9j/4AAQSkZJRgABAQAAAQABAAD/2wBDAAoHBwgHBgoICAgLCgoLDhgQDg0NDh0VFhEYIx8lJCIfIiEmKzcvJik0KSEiMEExNDk7Pj4+JS5ESUM8SDc9Pjv/2wBDAQoLCw4NDhwQEBw7KCIoOzs7Ozs7Ozs7Ozs7Ozs7Ozs7Ozs7Ozs7Ozs7Ozs7Ozs7Ozs7Ozs7Ozs7Ozs7Ozs7Ozv/wAARCAFFAQQDASIAAhEBAxEB/8QAHAAAAQUBAQEAAAAAAAAAAAAAAAIDBAUGAQcI/8QARBAAAgEDAwEFBQMJBwQCAwEAAQIDAAQRBRIhMQYTQVFhFCJxgbEykaEHFSM0QlNzkuFSVHKiwdHwM2JjgiRkFheyg//EABoBAAIDAQEAAAAAAAAAAAAAAAABAgMEBQb/xAAuEQACAgEEAgIBAwMEAwAAAAAAAQIRAwQSITETQSJRFDKBsQUzYRUjQpHB4fD/2gAMAwEAAhEDEQA/APW7a2ga1iYwRklFJJQc8U77Lb/uIv5BRa/qkP8ADX6U7QA17Lb/ALiL+QUeyW/7iL+QU9RQAz7Lb/3eL+QUey2393i/kFPUUAM+y2/7iL+QVz2S3/cR/wAgp+igBj2W3/cR/wAgrhtbf9xH/IKfrmKBNDItYP3Ef8grvstv+4j/AJBT2KKAoY9lt/3Ef8grvstv+4j/AJBT1Vkv5ySaZ4l3jcdinGzbtGPXO78CfSgKJptbf9xF/IKT7LBn/oR/yCq+2udYllCyW8SIQjElGBAONw5PXrj4c9RTCz69LKyLBHH3ceDkcFieoJPOBz8aAouBa2/7iP8AkFd9lt/3EX8gqAzau0sa93GsfeDcwPO3cPXxXNMx/n2O4wVjkTgZYjjkknj0IHyoCi19ltv3Ef8AIK77Lb/uIv5BVcG1kHaYYWATqepbHofOpGnNqDyytfRpGMLsVDnHXP8Ap91AyT7Jb/uIv5BR7Jb/ALiL+QU9RQAz7Jb/ALiL+QUey2/7iL+QU9RQAz7Lbf3eL+QUey2393i/kFPUUAM+y2393i/kFHstt/d4v5BT1FADPstt/d4v5BR7Lbf3eL+QU9RQAz7Lbf3eL+QUey2393i/kFPUUAUerRpHdKI0VBsBwox4milaz+tp/DH1NFIZaWv6pD/DX6U9TNr+qQ/w1+lPUxBRRRQAUUUUAFFcoLAdaACimLi8trUZuLiKEecjhfrSDqdgJlgN7biVxlYzKNzfAZoCmSqKYuL21tFDXNzFADwDI4UH76yEXaLVh+UNdDa4jksZB3iOIxuK7N3UeoxTokotm2rnjXaKREMUUEgDJoBB6UAdrldooAK5XaKACiiigAooooAKKKKACiiigAooooAKKKKAKXWf1tP4Y+poo1n9bT+GPqaKQy0tf1SH+Gv0p6mbX9Uh/hr9KdpiO0VyjNABnFUWvdsNI7O3EVvfSP3ki7tsabtq5xk1lPyhdsdW02aTS7e2e0jlj9y43e8/vclSDwMcefPhWD06C87Ua9Z2d/fujTDYs82WIHJA9eeBz41NR9svhitW+j0Pt/2zms9MsPzJdgC+DP36cnaMcDyOT+FZe+1O8gu9Dvb3V4tTt9yS7tw3p9ksjr6Hoaf0/sbfa1pN1pBcpcaXeOsUzqe6YHAYZ+Kg8Z6+tT9N/JFN7LIL+/jSdioTugWCjPJ5xk+FPhE1siqsnflekA0fT8AEmckHHhtrzvU9J1nSbiCTUIZI5bod5GxbcWz6jx5/GvZtS7GWes2llbaldXMyWa7V2sq7jjGTgeQp7UOydjqd/Z3lzNcF7JQIV3LtGOckEcngfdSUkiMMqiqPJe1V/df/AJgBrKtOtt3SvFnAKhQSB8efvqx7MXum/wD7Cgn09rgWEccjIk/WNdjEqOTwDmvTNb7I6N2g2NqFsWlQbRKjbXx5ZHWq3Tfyc6LpOox31pJdB48ja7hlYEYIIx0waNyofli48nndprmq9qe1DM+tSWGQ7QHvCqIQCVXrjnAGa2X5P9d1rX9RvpL26zBbqimMKCC+MZB8Psk/OoE/5H4jfvNDqTC2yWWIphvhuz+OPlWh7A9nLzs3Y3dveogklmDBo33Ky449fPrQ6oJyg48GrYAqcjjHOa8l0Dtd2gfW7+DS4lvLOEySrbStjZGDwFbw4IwPwredq9etdN0DUCl5Ct0sLKkfeDfuPA46+NeMTW9jYaFBdW2sMdSnJEttFnCofNh49OPWlFBhgmnZ7P2a7Yab2ljK2xaK4QZeCT7Q9R5jNX9eN9kdQ0jQNCutehWaTUoytsI5WGwM3IIwOnuk/KpWrflA1nSb+EQaxZakjIHkWGECNDn7Oep4o2/RGWFuVRPWq7WQ1Lt9baZ2csNTktWae+j3R2+7HxJPl9c1Bi/KfH7PD7TpMsFzMybYmfG5Gzh1OORx+NKmVrHJq6N7XKq9T7RafozwJqMrQvccRgRs4Y8cDA9RSLftTol3eCyt9Tt5LgnAQN1PkD0NFC2vui3rtYvsz2m1TUe1GqWGoNCkFiGHupt5DYyTnyzWkt9d0m7mMNvqVpLIOSiTKT92aKBxaLCiuKwdQykEEZBHjXaREKKKKACiiigAooooApdZ/W0/hj6mijWf1tP4Y+popDLS1/VIf4a/Snaatf1SH+Gv0p00xGI7bdvE0UNp+nFZL5uGbqsP+59KrNI/KPLpQi0/X9OlhKDHfICSw/tEHrnrkHmpv5UOzov9JXVreMd9Zj9JgctGev3Hn76x3ZWK27Uazb22v3zd1a23dwIzbd+Dwuc9efnippKjTGMXCzedoRofbbs6wtLyGSeMGSAj7YYAnbt68gH6+FS+zugNNpWmza7p9v7bYpshxyVXjGfDPHriovYrsbHoF5f3cilmaVorYv8AaEQPX5/6VsRxUSqTrhCUjVAQqhckk4HietKozRmkVhRQSAOtUmqdrdH0vTmvnu0njWTu8QMHJby60DSb6LujNZabt1p8nZS71uxzIbfC904wQ5IAB9Oaxg7V9rdQ7OXmprcRNbiTY5hwktv0IIx+z4c5ppWTjikz1vIFdyKxvssvbHsHpwjuXikcoZZmYkgqSHPXnxrBWtrqV72mk0vs/q96baE4e6MxVQB9puPDy86aQ44075PWtft7B9KuJ73SxqCxoT3SxBnb/D6/CvL9P0nsr2k1ZbGGx1PSp3ztCkOnHPORkVtdWltrf8n91cQ3c117OjLHdySkuzhtm4NnP2vKq38ll5d6nb30t9eXNw8TqEMkzNgEHwJoVpE4XGLaJWofk2sx2Uk0nTZGWcyiYSynO9gCMHHQYJrJ6b2D7QWk+Juz9ndEH3ZJ7g7R8lYZHyrUdo/ygvoHac6eUjltY1VpSEO9SRnaOcHjHPrUzs1+UOx7R6j7B7NJbTOCY9zbg2OSM+BxTt0CeRRv0ZDt72f15bWxuboC67pWjc26e4nORgDoMHH/AK1Sk61c/mQ6pCyQW8ixW7PFtbYCueccgccn/evZT2j0UXvsJ1K29o3be77wZz5fGrMbWGRg0tzBZmlTR5b+UkTa32r0vRbRl3mP3Sx4DOep+SisxD2Zv7Dttb6OrrLcRzod8ZOMcNn0wK9rbQ9Ka99uOn25uQwYTd2N+R0OetR7HRtHGpy6tZopupCVklErNk55BGcdRTUuAjmqNFd2u0C3vNEu1tGtbG5umTfMwCd8c8KzeprziaCLsp3NjrnZ+K4mJ71Z47kguuenGRjjFexanpNnq9uLe+i76EHdsJIBOCPD41mX/JdoMtyJXlvGQHiIy5UDyzjOPnSTFjyJKpGh7PaxDrujQahBE0SSAjY37JBwR+FWdR7KyttOtI7S0hWGCIYRF6CpFRKXV8BRRRQIKKKKACiiigCl1n9bT+GPqaKNZ/W0/hj6mikMtLX9Uh/hr9Kepm1/VIf4a/SnqYhuaNJoXikRXRwVZWGQwPUGsb2R7B2+kX8+p3KbpO9YWsbc90mTgn/uIx8K2pGRijFOxqTSpBQa7XKQjzntd2/1fS9WfSbKziglXH6V235z0wOAOvjmpPYrth3s8mj62zw6mJCN8p/6hz9nyBHkODWc/KxbmDtRbXKcd7bqc/8AcCR/tUO+7ParqugS9sby/i7xypWNRgkZ29fA+QqylRq2RcEaT8qkWoWkdrqFteXCwOWikjDkKCRgHA8xkVgbfQL5r3TrW+DWUGospilk5Ug+P4/iK9N0vTde7R9i3sNaSJO9VRDJKD3gGQdzDzGOPPxxWj0vQYbHT7S2uWW+ktF2xTTRruUeQ8ugpXRFZNio850LsvIbvtF2Ya6DAxoEfYcF1O5SeuPI/Goekfkz16fUe51CL2a0VsyN3gPeAeAwT1869lSKOPdsRV3HJ2jGT50sYpbmR80vRjtJ7Ka1p/ZCbRBqkCSSkhZUjJ7tT9odRn8OtVNt+SUxxNDLr8/dOcvHFFtDH196vR8UUrZHySXRk9V7GS3PZSDs9YXoht4iCzypuZ+SccEDqaT2M7K3nZKO8SaaK6SbDAx5DZAPGD558611FFsW+VUeVx9lJNV7R6tqvaazuLWzKtKh3DzwBxnkCqXspol7DYapr8QdDZ28i2/9reRgnHopPzx5V7cQKq9cTUhpkw0aKE3bqQDIcAfhyfjxT3Fiyvo8N0G70uG5uTrEEsyTQMkbpy0b+DV6H+Sh5ru31K6uJZJHMqjczE+HPz9aqpZtPtbeUDsbPHrjqY8CEtEGPG5R09eB862nYTs/L2e7PLBcDFzM5llX+ySAAPkAPxptosyzTizSHpXj0uqave/lB1BtAmMJDsWA+wyoMEsOhzj8a9L17XYNGsZ5JFlMgiZo8QsVZscDcBgc+deIaf2lvNJtL6G1jRZr33ZLg8sF8QPLOetEUQwxu2epdjO30XaKX2C7iEF6FypU+7LjrjyPpWzHNeHfk4sJ7vtXDdgMsForSzSeAGCMZ9c/dU6D8o2uW17fNag3cBZjCsqlhEu7qccnj1oa54HPDcntPY67WC0b8oz3WhT39/ZbHgcRjujhZZG+yqg/PPPFM6r+UXU9C1CK21HTLXDoJCsNwWZASRgnGM8VGmVeKV0eh1ysj2i7f2mjafZT28JuJb2MSxxsduEPiev/ADNV6flHujfWVhLpPs91cSrHJHK5G0MRtYccjk/dRTBY5NWb+isZ2p7dzdmdUFpLYpIjwmRHWQ5bqACMccj1rMT/AJXL+TTNkVrFDemT7YBKhfgfGhRbHHDOStI9aorNdh+0snabRTcTqq3ELmOTaMA8ZB/55VpKRXJOLplNrP62n8MfU0Uaz+tp/DH1NFIC0tf1SH+Gv0p6mbX9Uh/hr9KepiCiiigArldooAyfarsge1WpWhnmFva2yNll5eQnHA8AOOvr0q50/QNO03To7GCEtDGwYCVi/vA5zz681ZYop2S3OqKG916W07QW1kIQbV3WKWXBO2RgSoz0H7Pr7wpet63NpN9a5RDaSZ74nO5fBSP/AGIHzq1eytZAQ9vEwZt5ygOW8/j612S1glbdJCjnGMsoPGc/WkFozMfa+W2s42voY3uDJIrpExG0LJ3eRwfE+JFIn7UX0Riue5jaNJrpHiVvtrECQckcHitI2mWDEFrK3YgkjMS+PXw8aV+b7LcW9khyxJJ7sc5GD94p8DuP0UTdsg0VzNBp7yRW4bczShTuVdxGMeXQ/wCnNKXtcRPJHcWSwrG8kbOZ8gMsfeeXTH/DV2dOsixY2cO5l2k92MkeXwrpsLQ5zawnJyf0Y5OMfTijgLj9Gfh7WSXl1axw20aiW5eBy0h8I94IOB+Ipem9qBcW6h1QGK2jmneaUKfeUngBeenPSrsadZKoVbSEBSGAEYGCPGuiwswVPssOUG1T3Y4HkKOBXH6M/adqH1S8tUhXuV9rEMgB3CRTEzg8gEdBTupa5eWOtpblE9jZokDoA7BmOMMNwI8MEA1eJYWkWDHawptORtjAwa61pbvOJ2gjMo6OUG4fOjgdr6MzB2wmawSaW0haUQSTyAS7RtVtu1eDlvT4edST2lulgurprCMW1rdCCRu+O4DIy+NvQBgcfGrz2G0OAbaLCtuHuDg+fxpu602C6haEgxxu2ZFjwO8B6huOlAWvoVYzvd2UU8kYjMi7toOcA9PAeFQrrspoN7KZbjSbV3JyWEYBPxxVqo2jAGAKVSI3XRTX2iiLQbnTtFhtrQzoU+ztUZGCeBycVX9huzVx2b065trtYWlkl3d7Gc7lwAAcjw5++tRRTse51RjO23ZI3vZv2bRrZUeK4NwYU43kghvnzXnOl9nJ+/2X+g6tNIG4SNdit6ElePjXvNGKalRZDK4qjxntloOuzxWN/Lphj2Q+ztDAC4hCsSo4zxtI58wajw23ai6v9GvtTtbmVYJUSL9Ad4jVgSTgZx8fWvbcV3HpRuGs7Sqjzr8oGlLqnaPR/wBBNPGRtuFhRmKJuHJwOOCfurll+TuCw7QX9zPpyXOmdy3s8Rbc4bA8P5gOfGvRsDyoxSsisskqRlfyfaHc6FoksN5btDPLMXYFlPGAAOCfL8a1VGKKRXKTk7ZTaz+tp/DH1NFGs/rafwx9TRSAtLX9Uh/hr9Kepm1/VIf4a/SnqYgooooATvGcZ5rtUl3o91PqLXUcsUYJ56licDac9VxgcDg+ni4bK9EjL3suZSMMsh2xDJyOT1wcDr08KALYMCxXIyPCuNIqfaIHxNVF5YXpv+/t5WUsUAZW4CL1DDPPVumeo6VzUNEku7nvFMDgwCNWnQs8TAk7lOepyM/AfCgC4MihN5YBQMkk8Yru8bd2RjzrMv2b1R4HjOrErIGDoxcqwIIAxnjG7PHXAqTa6RcyaXf21xLLi5Roo0mbPdqQeeCfFjjnoFHGKAL4MD0PSis7H2dv4typq0gQqwXqDnBCscH3jgjJ/wC3NOJo2qqzOdVLFiTtO7b/ANTfjrkce7wenhQBeJIkgJRgwBwcHPNLqhfQbstK0WovCZWJOwtgZPOOeuCfng+FcOh6o7xtJrDEBMMqqy7iTknO7PwoAvDIiuELAMwJAzycdaVWfk7O37vuXVWGBhGIYsoyhxnd09z4+8atNOsXsUcSTvMWIwWZjgBQMck+IJ+dAE2iuZrtABRXM0daAEd/HvKd4u4dRnkUrcD0qpm0N5ZxcC7ZZhM0m7BwQRgLgEcYC588Up9FZjJsmSMSDBCx48AB4+n0oAtN1cWVGLBWBKnDAHoeuPxqs/MYE6yLKFCyhwNpPAOccnHn4fjzSX0bvL7vmZTukLSMFxuUgjafPjAoAs/aYckd6mQwUjd0J6D40vdVTc6JPPNMy3iJHLcJPtMOSCqqMZ3dPd8vGo9h2YNleWdwLsMbVSuFhC78hs5wfEtn4gYxQBcrdwMcLNGxzjhwec4+vFO7hVFcdkraa7nuFuZoTLv92M4A3AfeN25vi1A7LIMkXRUlWA2xgBM7uF/sr7/TxwKALqOeOVN8bqy5IyD4g4P4ikJfWsk5gSdGlBIKA8jHWqZuyNs0RXvFVznDrCo2glyQB5YfHyFStK0CLSrh50k3s6lTlADy27qKALeiiigCl1n9bT+GPqaKNZ/W0/hj6mikMk2960cMaPCSAgwYzu8PEdQfvp5NStWZ0aVY3Q+8knukdOcHw569KomZlIKnBwKkR3sqjqHHkwzXPWtqVSRqemdWmXqurDIII9KVmqSKW3RkS3xaSOpGEHusRjAA6Zx8+KREJ2usQqIJVOTJsPvejjPI9QT8vHX5oNWjO4NOmX9cqLHcT7P0lsxfx2MpB+8iui+iVis4eA4zmQYH8w4+Wc1ammrIEmu1wEHpXaYBRRRQBG1C6azspJ0Te6j3F/tMeAPvqsk7RbO+2QCTbzGMkbxs3A9PQ/Djzq7xmjA8qAKq11aSSOdpYQCh9zac78uygfPb+PhTP5/l9mLezoJIm2TBmK4IGW2jByMA4PnxV3geVG0eVAFO2tSps3woOquSxA3BgD8Bgk12z1qW4mjia12biVZi4zkHB93r1FW+0eVG0eVAFXFqkxuDEYA26UohDeTMMH4BSfhioN52ivbbVZrX2MGGOaMCbYxDIQu4DH7QLD5fCr8xJ3vebBvxjd44peB5UAZkdqLm6t2eGzWPay7mL54LqMgY5GGzmm7LtPqbWNv32mh52SIuxcoDvxg42nHO/I8NnrWpwPKkR28MTO0cSo0h3OVGNx8zQBRX+v30I02a2tlKXUQlkhZC0n2oxtXke9h28P2aRH2quZndU03BjiZ23Ow5VQSv2euePlWkxRgUAVFnrU9xqKWclmUyrkurblBVmXyHBABz6/fb0YooA7RXK7QAUVyu0AFFFczQB2uVGnvI0BCMrMOozgcetRX1OIAhnLn/ALAQB86qnlhDtk445S6QxrP62v8ADH1NFRbibvpA293wMZfGfwoqUZKStCaadMJIiEUg9VBpSRnHTGaDlgnoop2PmvNzk9zOmm9iEm1Rl2uAyn9kjI+6rK0jSOABF2gnOM1FUe7T0MxWaKPHuMCM56MOR+Gfuq7TuW6rM2XlWSpVkdNscnd56kDJ/GloipEEOWAGMsck/E+NMzXMVsA0xKR+MhHur8T4fGuNfRbtluDcP4iPkD4noK7OLe1yZGMW8qLdrFaqwQ/9SMqQEGDgjyyR0qyFM20ToGeUgyuctjoPID4U/V4gooopgFFFcNAHaKi3Wo2ViFN3dwW4YgAyyBMk+HJqv0/tdoGp30tlZ6pBLPF1QNjPwJ4b5UAXVFJDAjIOR6V2gCPqFybOwuLkJvMMbPtzjOBnFZ3Qu2P5xeY34t7SONQysXxnJPn8CavNWkVrKS1ALy3KNGiDqcjr6AeJqs0Ps5Z9nrR5ZXWS4YHvZn4AHkB4Co074HaS5NCCGGRRVBHf3doGEMImt+O5EjFWA+OCCPiciod32vvrJTJNoZEQ6yrPuUfEqp2/Om3Qlz0auisivbpmAP5rOD0YTjH0rr9uSjA/m9Svjm4AI+WKr8sPss8U/o1tRb3UbTTlVrqYRhs7cgnOPhWdj7dwybv/AILcdMTpz+NUevdpZNaSJI7HYYHLgpLv3ZBGDgcffQ8irgFjd8nodrdQ3lulxbuJInGVYeNO1T9lSD2cs8Y4Ug4OecnNXFWJ2iD4dBRRUW/tDdRoo2sFbcUf7LcEYP35+VMRKzVVqN5kNGCChypCsQxPy6D61FuLi8061lmd3URRlije8owM8Njp4edRUmadVkcncyr9o89PGsOo1G2NLtmnDh3O30JJJGPDwAHAoBCnkdaU+BRHEXG49PCuTJ07OmqSA0V1l2kDPhRXc0/9qJyM39xknHup/hFLQdK7EbTYpku4htTJXeBjHXPwp5JrN8dwzT8cdyN4+8cD5muQ9PklJ0jR5opUdRTJwvWnGCW5VnSRyORsRmx91dC3UibYIktwf2pTuYeu0f7/AO1OizkVdq3k4+Sn6rW3DpHHlmeWSyk1K+vLayuL6SxZxCplWORcqMcjnfgdOuOKhdiO3A7UvLHKkMMqgMkUIdjjnJY4wPCtBf6OupWE1jdXc7wzoUkACKSD6hah9nexuldl2kbTO/XvQA4eUsGx046VvUWiFovq7XK7UyIUUUUAcrEdte3E2kXDabphhWaNA91dTcpbKegx+058BWv1C6FlYXF2ylhBE0hUHGcDNfMbzX3arWBE0srzXdw0ru7Z4PAz8ADUZOkSjFy4RL1XtXDNdPJBb+2XBb3ru+/Su4/wn3V58AOBTcXbGZ444dRsbO6iQe6DAqlfgVwR08K9L7Pfk50mxCSt+nkIwxLZFTte/Jzo+oWpaOFY3Ue6yDBH3Vi88G+jR4EuGYfRO3l52bi9p0uYXmnuyiWzunYtAc/snwB8+eete5C/hawju0bvI5FVk28789MfHNfMusaTddmrqW1Lb4rhCASOor178mt2x7JacLhyywq/d5OcksfoOPvrbi+XRnyLZ2beNVt0kvLsqJXGWOeEA/ZHp9TUePdeyLPdgxRqcxRtkY/7j6+Q8Pj0SJDqdwIRnuYmDSEeJ8F/39PjVqqAcBQPlVrW3gq7IwgiEm9XG715zXWjY8uuWHRl6j/nzqSUBHNI7rbnDEfSlY6KY9mNLklMktjDIrEts7v3ST1OOlTrewsrGARwRx28SjhE9wD5Cs3pnaq81DtH3Cd37E0hjVcDOMHDZ46kDjyNWXavVW07TiNhZpPAcZGQOfTJGfTNVxlGXK9Fksc4tJ9ss7WBJ5fa2T3SP0StngefPiag3+rqktzt4tbFd07L1dvBB69PvxWe0rtXfQ2epS3cwlaKNDEGA4diRjjwzj8ag6vPLYdmrCMsSbud55jjl9q55/8AYg/IU9yePeiXicZ7ZG57Oo0ejRB23MWcsfMliT+NWlV2gg/ma3JGMgn72NWNEeiD7KntJqk2kaRLd26PJMv/AE0SBpdx8AQOg9c1T9lO1Oqa9b3El9ax2LxOFVTC5LgjkgE1rWGQawk+rdr17UJZ20E1zpqyqssxs+7G3OGIJ648x1pSsa5NWZJnOXeQoPtYj7tcepbn7qpUURbYc5KIAw/DPwOOtW8UTSgj2GQCM5RrqTduPmOWP34pw6Y0jmeWcGfG0FUwmPAEeI+J88YzWTJheVUW4svjZTcMRipQXHSpS2QhmIlhDKwyJI14XpwRkn5jy8PFLLbq20SyA+CmJs/djOKwT0uRPo0vURZBnGHHwopV1t70bSx93ncpU/caK6uCLjjSZim7k2XduitaQblBwikZHpT/AB5UzbfqkP8ADX6U54VeVXyKopOa7mgLO5roNcrtAztFcooGcdtqlsE4HQeNQI9YgnBEEc0kg4Cd0VJ+ZwPxqwPIqrtIZIdYu2CJ3TkF5CfeLYGB8ACaQCdRjuri2dbsItswPeJCctjHiT1HpivE+w1tHB25kspMsIhJEm7gkAn+te5ywwXssd4lwzpGGwqEFHPI8s/cfjmvN5YNIsu3kKiSOPUJHYsiHoGU4Un0wOvnVOb9DL8P6jV6RPHdozW8LRIjbNrIUwR1GCB/tU/Urw6fp6zCGWY7lUrFGXbk4zgeHnUaSWS3hLlSzeAzgmm0uZbxQxQoAehPJHyrlppOzY4OXs87/K8veSWBRNrlGZx4gceNW3Zqc2HZmztlzkQhiceJ5NK7WWFxretWWiWkSmSSNmuJmHEUeRz8Tgj51cjsjJbLF3F53vdY9yQbd2PUZx91djRyUYWzLnx7nwa3SbdbPT4YmeMybcuV8WPWpu8ZxnPyrMHU9XtELajcWcSZ+2dxJ9Ag6/f8qrW1ia8EiWhmuFLkM9w3ur6BBx4j7WaMuaGNbpMjj02SfCRrrrV7KzjMktwNq9e7UuR8lzUe37S6NdpmPUIgDx7+U/8A6ArNjSpJ9r3UjyMo4LnOPgOg+VV+pLYabJB7SqAO/DkZ28HJPzK81zV/UozltjE1fhQX/Lkb0B4LHXAHkBEEmAwwQ2Dt4x165qz7TXS6h7QV34QI0e5GVWCnccHGMk+tZzWYYILgJbOWuH5Majpxwc+Bq1tYL6W0y9wsIdT3qMMBuR1x4noT6/Knp9Sopprs0Z9PuanfRQ3TNFMkCAZnZHbzONwA+8/hVl2llkm1C208NkWtqEVQP23xn8AtX66DZ31ilxAu27Rsh26owP2T6f75rLrZXqa+DqalbiW4RufsuNw+yfEAYHpW29unjEzTqWVyR6rpsYh022iH7MSjPyqTTVt7ttEPJB9Kd8KuXRz32FcxXa5TEdormaM0AGK7XK7QBS6z+tr/AAx9TRRrH62v8MfU0UiRaW36pD/DX6U4aZhkSOzgLsFBRQMnGTjpXY50mLhTyjbT8akVsXLKkUTSOwVVGWJ8KrJtYYBjFHGuOB38mwk/DBqPqt4sgzCxfJ2oQQV46kfT76pnRVwSNxJrnZ9Y4S2xR0NPpPJHdJ0Wx1OVMrcamJD4G1g2ffuLZp6z1G5kkKxSpPGPspKNjj/2GQ33D4+dMkWWGTx6VIWNd2AaxLXZLuzRLSY0qXZoob+NjtmDQPnAEhGDxngjg/0qSHUqWBBHpzWZj76M5RsjyJ61KdtsJltP/jT494qMq3GOV8eg9a3YtbGXEuDJPTOL45LN5pCCzMYI+g8Xb5eH1+FQpEtopxNJcd1NINqxht7OPJhyWx6dKyCWMkWqsl2VuhKpkjldckHPvDknzH31otMa3tllmfA7legHn0+ZIoWsTy+Ov3Hl0zxw3XYqWTUo4I41EUbsHSEondoowMFo8nJ6kcisTrXZK2stUsdQuZLllWQGa4jf9IWJ69D4+GK2dxNdTgTBgkqMHRScqvp8wSM+tVOv3cmoJbW7IqW7rvkwcsCONv3/AOtSx6rHmvb6FjwztL2yRqll7XZS6XqO1JHXEEx+y/HBHk3pVdYwW3Y7TMXEyvcXEnupH4noAB5f71C9muTaS2kV0fZ5feEbqG2nzBI4+VM2WjMl5Fcy3Dd9DnkgEB1wRjJPgyn51U8ab46Og8GTGtsmuTRapK2mC3jtcPqd378jd4RsA8CuOmOOfImoc350vJFSfUJIBtLDYdqnAzjIxkmpFlZGOd7iaYzzynLSv1qwNtHJE0bKGDDBB6GrJc8J0h7FjjXb+yvl0FXtJgWM0skZVWlY8HwOeTUCy0m00K59p1S5gyuDAwYqd3ORt/a6jz6dBSNfi1mzQPb3kotFGGUfbT13dSPXPFVVtpEsk3fODIx5Z5ckn19a5jjmhGUJy4ZJYnldtl5ddr4SxFpbNIo43yHaPoay2sarf395Gk/cgTRPEu2MgYPXqTzwK0sOnopGUDN5muat2eXU9N27xFPGwMDgftZ6fA+PljPhUMEccJcL9y2eOGOJA0vS/YlUyENLgc9cVdQtbTu8XfK0keA6K/2ehGR9xpX5murfS4Csu+8jUd4C2VlOOQM9Pj99Z3s1pt3Hrd3e3FjcQvMCY5ZOAp3chh69PTgipQkpNy3dClljKNJGysLpNPnaSZgtvKoDnH2WHQ/Ajj5CrOe2tdRtwwWK5ib3lIww+INVK3NqyuJmSNl4ZJCM/wBR8KpNEtNSi9pmv50DtITC9tuibZ4BuhI8ga24tX4oVPkxyxuU7iP9rZp9LsY44ry5TvW2j9O5AUdfH4D51s9AE66BYi5Zmm7hd5ZsnOPE+JrLgtNIWuJHmYDaDIc8U2IUtiTA8kLN17mRk3fHBGas/wBRi3W3gJ6OUkl7N5mivOdS1C4t4hHFdXstxJwie0Ocep56Vf8AZZ206IWdzcO3fZljMoIx5r1I8QeD4mtGPULI+EZMumeKNtmnNJz6Urr0NFajG0c6V2uUc0AU+sfrafwx9TRRq/62v+AfU0VFkkZH8pOo9xpmmWy6osAd4+9hABYDGRJ54BHhWlt1mhtA9tdyXkRiIEwXcXPXDY5DZJwfXnmk6lZaXrENvbXll7RNAqyI6hS0eOh58PQ9aVIwntg8rQ202csyKVkbHiCrceHGSPjVOWcY9uiyMW+EiLO5NwWIwu0bB4bfDFMMruwO3jNWsU1vHEqieXcOpJU5Pj1H0pIheRg/ewSZx7pjKE/MHH4f0408cZfpkdKOeUFTiQ0i5zjrT6xnqB0p+SJY495jlUjgjYXHyI8KcSEkB15U8gryDVLwSh2hPOpdDSIR1pTuEjJHXw9aVOe4iaSVgiDqzVmtY1mdI8wLsVm2K79emeB9/X7qnDG5SSHCPkfBKc99qgKj3bdCpPmxwSPkAPvpwxTe19AYXAZvMMvT/wDo/cKqOzkmoTsVEkb2secl/tknnrnmq+HtjM17Na3USoULD9GORjr1PoahPHleVqPovyJL4s2xdVhLsQqqMknoBWYu2UI0vK73LAN1AJOPqfvqHe9pv/iAP3jQ7gWiwMk9QM8fHHTj0qqOvxX7IJWa1VftZAP3Yq/S6d4U5P2WaZwjPdJmosIxIowcjzp+SJFuhF3UneNht4JK4wQR5A8L4eFUNtqlnbP+guMxMMgeKH4HnBqRcapbzd3P7XzEeMPtzn6jIHHpXQxytE87Uvkn0aCKKRcMWBUetQL/AF+XTb6MdyssB+0QfePwqNHqq3EI2yj1Xd41X30iXkXdRYZ2bAwfs54zTuixYovmb4NreTW91oxuQd0MsW4Z8VIz9KotJZ5NPtxKCXx8SR4fhStZ1OG5tI9K0xt7tiIBP2Rj/YVWm91CG37uPMMeNo2IQQOmMnnNZtVykVafE3Gl2zRmNIojNLlVGAB4sT0A+NPWK9/FHdNjDqDGo6BT0+ZFZGLWJ2Sa2YtDLHILiGUx71kIXG0+Wav9E1gMi288QiOMRqpyq+g9PKsOeDWP4spyYs1vjou3TLVTpqtrdGRFdIhE5Ub2A3+TD060rXbZruGLukkeYuFGHwqjxJqs02zMeoG1nthtRCxJGVJzgc+PU1HFhw+FylLn6KYWXJRftEA+tVupalFYsiSOql8nHJOPQDrVpIy5xSJdNgv9Bmka1S4mcF0B4JAPChuoyB51LS4fLKn6JzzrFTl7ZmNM1W4leK3IQsMszuSSV9B584qZc6jBHqMEEz8Ow3BeoXxNVRsraBYbkXEiSRe97uCCfHw6VPsNNc3KXlwCZ5mGQf2F8BVyjFSt+jp5lFJuHFmmOjxCTv7SEMr4AZX7xWHrn3h8ifhV0sS2mnSyND3hWMkxDnOB9mmdNtkCJIYk7zP29oz99W2BXSwKM/ml0eZyyle1sqNMtree2k2Wa2gD4DW57sPwPeG3Hnj4g+FPGW8s3SKZhLExCrPt94E9AwGPTkefQdanuvunacHHXFVUVrcTzHv7hZI4nBBVSNzA58SeBgf0rVKW1FSSfZPK3J6TIP8A/P8ArTRtrp/tX8i/4I0H1BqSK7VG+QFJqMbRXCq0zykpnc+M9T5AUUvV/wBaX/APqaKvj0Ir7u7cRiGLIXgsT54A/wBKiI4XOSSfU07ceAHjSO7GcmvPZW3NtnewxjGCodRwVwV5p6OPzb4UzFGzkEDAqwjiRRyuSfOoKS9kMkkghmljICyH4GpEKpJNIAZI8oGCxuRzzkgdPKmDEM5DEU/BGpIVy2c5VgcFT6Vpw5lGVPoxZYpq0QJdNuNZZJZbkoIQUAMfU/2sZGD4fLjio2p6OEkiuREhW164THGPtdeo5+RNapljETbjhSPeIOPxFVr6k7b4GswQRwZCVQjxBJXn5A5zW+eni+bKYZ5qkvRWWtnDDI8sUSK8uC7AfaPma8k19Hg7QakwO0+0vgdMc8V67E3csV75AgbKhULceIySOnhWM7U9j77Ub2bVLMxT95jfHFkNnGM4PwyawaeGybt2anNvlowTXczEd5MzY5AJ6GmBO5OQSVqwuNLmtZDDcwmKQdVbg/8AOtMJCF9xl24610bQEq0uiwwUGOPjS/ajE7MqAmlR22UOwYK9fWlKB3O7jI/Gq+CQ1HM+Mkn3up4q00PVvzbcAyTBYyGwOcHOPD5enU1VmVomBVRweMc5pGSikkAnOenSnVjtmpvu0rfnOGfTFjLiEqxdc9Tkc/IfDJoh7VXTyj2iO3bd7rNGpDHPz5+eayZupHIWNsf9o8alWqbJtxySfEUdR2+g3NuzVw6hZ3BghMKtJKV3nbjaCfMYGec9KXPIumS4ff7p4IHj4VWwIC5YY5VB06e4tXlvCmoq0d0FlliX3SeNysMZOOM5B5qGowQgo5K49m3FnyKLjfZc6dqKXdnHKJlYso3KDkofI0/LOFHukEmoGn2C2dukEbZCDknxNSWj2qxcg+tcScYub29EFFLs5ljyWqy0di2lW+DjA2n4g4P0qnE8ku5bWCS4ZcZWNScZ8z4VP09b3T7R4pY4o5JHLoskoJTI8hnPPPXxrp6H4NuXRi/qGNzgku7KzXNJtjrMfcFuf0twgPujy+89R6etWumWveN3xTOOF/1pESLBueWZBI5ySRvyfEnp8vKpb6iNuLW6hA4G14WDeuCOPwNXZFGcnTSBTyxxKFNlnDKA/dIrMyfaC+H/ADNSPaJMcWsv3r/vVXa3yWwIV7Yq5JJDEEt4kkjnP4dKlLqZaMyG1k2qMsVZGx59GzWjE4wW1MwyjK7aHIYZu7YTuVVmZiveFjyTxu4456D76deWG2RQ7Kg6AZxUWTURcI0doHaQqcOVKhfLk/6ZqFNbLdx95aDpgSR5xIp44bJwfgevnVsnatcka55LpZEdFdGDKwyCDkEUrNVsNmYLJGdvY2jHvd2w2j5HjFPJdSrCspRbmJuRLb85Hntz9Caiot8iIer/AK0v+AfU0U3qFxDc3AaGQOFXa2OqkE5BHgaKvj0Ir5hk8eHWnIIQ6ZPOaXHaG5TvFDKNxVlI5BH+4wR6GpMdu6e6FPFedzRkptUddZY7FTBIgExjGKd8MV0BlG1hg1wKSapopbsNvjTsZEREjtgZCgeZPSmJ3mt3jlRh3RG1gy5Cnk5bAyB0Gc8eRzw3dzStCkk1sFMatIjRyb03Y2g5wOcMfDFbIYEqlJ8FLk5Pahi91FmnIRu8KZHvD3QfQf6mobXM03vSuSfWmUfcMCnAmSKoyZZZHbZ1IYYY1VDqSZOAKcyVbjKn0oVQq04rc1UpEZNDEndS5W7torlCu097GGOPLJrL652MDS+0aLCWjYe/DuyVOT0z4VsQA4wRSMC2SWRWdfd95l6geJHqBmtWHNJNRKJqNbl2eZXWmuqFAdvTjxNRLuymtiomTO4cbWBx8cV6xfabZXl/Bv3SIOASd2FPQhsHIzgEHzB+MbV+yf5xsljt7gySWvEQZFG3jlcgDyFb+nRnWZPs8jZCbgMSeOQMU65J90L159Kub3Rbm2uGSeAq4H2SMH44rthpb3Ewtgh82baTgUN8ly+yotLF3zKoyR4YzV4ugzzJH3VvMC5G3CErkjjJ6D51srPSLHT1xBF3rFApZxwD1JA9fXP1qW3eyt77M5+NVyyIlGLf+DMWOi3enq0d5BIdxMmYxvGPl4+lXMOjtJbvcpBILiM5UM2xlz4AHhs+PIA8Oan9y4I91qeWGQKMEfDPSpvV3DY1wDi64kQD+crYsklgJRjJe3kVx8MHBJ+VMwwy6pMYXiljgjyZQx7tunAA6+INWptX3A8Dy5qRHvkjVLldwQ5Qg4K8EcEfE1kjHFd9Dllko8UVsEDW0RitV7hCclY+p+J6n4mui2O73uXIzhm97Hw61Z3ipbzKxUmJ1AVmmZQDk55HQkYx4cEcZ5aRJ7hJYXkkBBGwSx8Hrg5AyGBHUEjAzjmr1p753FH5TXSK8RfaG3IoSEk+6vFWi28pgEsccc2R73cuG58cdKY91wdoI28MpGCvxHUVnyQnj7RojqFLoitAdw4U+uaUsDrnnHqDT20AjHNPgZGDVO5jc2M20LwtvDnd+FW8YjlKStGhkHjtGR86gp06U7BFvuVkBZWXqR0YeRq3FNqRkzfLksJ4UuoTDIDtODlTggg5BB+IpyKNYYgijjJJ9STkn76ae5t4hiSeNCegZgDTFpdzGMobeV8OwV+MFcnBycHpj/nNdvH+nlmFkDU5IpbrdEysAuCV88mik36yi4DShA7ru2p0HJ4z4/GipgIt2jju0lEhhbbtZiSwceRB/DHT8KdnuHmtlkVjKGOHgYADP9nIGRz55Bx60LbR7VYgkkA9alWkUYmD90m7H2sDNcpZ05bZI1TjGlJDFlFOobAikhkG6ONHOV8DjPh08v8AeQs9mPdMyxuBkpIdrD5Gn7qGaaHbbSrE+ftEZ8PT1wflTk1pHcRqs2Sy9HU7WB8wR0rStNjnG32Ub2UnaPW00XQpL61ZJ5NoaPCF0b4legI8elVmm6tJrGl2mpQaabSCYtHIiOCvPAbaQP2vEetTNe7RWfZOCOTUYHmDybN8QTew6hsEjPiDj/UVMt0i1CyW4TT4UhuIwy78ByrDxAHHB86i4JQ21SJKVOyl7rAI6EGn4D4nwqTLbq82HlTKgd6Rzj1OOlOHTZgcxlWXwIPWuPPHJdLg635EJKm+RjGeTxSx4HHWuujwtsdSCK51qoV2L6HilorEjHUnikA5GfGpEBOVZeoNSXZVJ0iXZ2S2pOxmCkcR8FVPp4j4dK7cWt3JdI8MioilDkscgAksMdDkYHNOWwkjdlbGwncpzyM+FP283fBskBkYqwB6YP8Aw/Ou9pVatnMn2NX+n2uoRd3cxh/I/tL8D4VnGsYdOme3CIGX9oDBdT0J+ny6DNaLUJLcxiOWYozH3AjYYn0HjWZkj/SmYyPIXGAzHkDPTjjPyp6mq/yadIm5VY6r7iAOp8qkxwupDE1Dt93tCADOc5qzKkr4iuXOVOjdkdOhG/dwBSwFC0IhJ4HHnXWUt6CqeShsBzyaVtziuEEClDimJkiN4xA6zldgHvFumPWpIgi7gwBAIypXaBxjyqHGqOWjlUMrjBBGQRUi0zb2qxzvzH7odmHvAdD8cYro6a5KjHkVMctbSO0jZY9x3NuYsckmq/Vp9OeKUmeNbmAe6wPKHGcHHgfEVMivldcErI+4jEPvjHhny486hSIl5OJrjT2XZnb+iBY/E/6c+ddCS+NdkI1dsjqVkCyhWTcAdp6jPhS1X3vGpItgRn2e4Hp7n+9KjCqTi0uGIODkAf681yPxMjka3njQlIixAFOTTpbL3aEBhgucE7F/tECgyXedy26IngrH3vvFRi03fM8lrLBI/wC3byhgfiGxz8q0w0rgUSm5FhaNbvAr28iyRtyHVt271z41I8K847Q6pqU2qpZdn7WczxSAy3kVvsKk59xj0YeJzgfGtdpl7fiwt478xNebf0zjCqD6AZz+FabUeGQ2N8ndX/W1/hj6mimb6ZppwW2ZC49w5HU0VdFpq0QaodX7CZ/sj6VJgz3gwRSY7YvDE24DKj6UuUS28DNBEZZPAZGfxI+orh+KW/8Ac0ua20L1G+TTdNnvXXesCFtoOM+lN3F6s9rtiFxHO2MKsfvKfXPH449ao9f1D2HTpb27leSJF3PaSxFElPgoPn6EsPSrHSO0sOp2UdxLaz2byfYhmA3OPNcdR68V1cT+JQ1XJ2Ts9a6rCDrttb3khAwpTiP0Bzn8fCpv5qsu4SAwboUAVY3YsoA6DBOKZuL272gjubXcM/pfff8AlBAB+ZpPtMOVf2+fcOP2eR8MY+dJ5Ie2PZOXKRYRxJEgjjRUQDAVRgAfCmpLEM2+KV4W5Pu8g59DxTUTLIWKahKxPgdnH+WmpJriJsHUYyeML3I58889Pu+dG/G1yxKEr4QqSC43ETW8c0YGQ8TbWz/hP13VHa3RmAhyCRnY4Ktj4GpftF0iqWdNsjBVcoQUznGefPAHTqKr79Z5JSruszAZjUxlXGPFTnB+HBx41TPTYZKyyGScRaWsrE+7j41YQxMiAOFyOmBUX2K8ik7+OXcCOUQBC3j45Gevl8aQLuZH7u/imSGTKl3QDZx4spK4PPPGOKojo6Vxdjnlcux2/uYu4kgCCTPuu2fdiHXLHw/505Iqe2VrBF2bnna7ktXAQNdgO7IAfQ5AP+tTYlDhbXvkiu4gTDIv2J4/PH7Q55HgefEVk9X1Ca47QJ2V1Ls+02nXWO7j77blgMlkfgYGDhT5eHStai41H0itfZd9joZl0OEljdqwLJcpGU3qT4ljknPkKtbjTtyCWZo4WZ8sN2R6AE9TXdN7O2ml2C2VnLdxW65xH35O3Pkeo++rGK0ghIKplgMb2JZsfE802kxqbi7iV1vHbs7RQsveDOVYbWOPHH3ffT5tJcdMUu7ms5MwsGmkT3gsRO5T4cj7PxyPGoqzvEDtW6hGCQkkqNk+XOT/AKVnlhxXy6JrJNjojIGMEUsRngBTUY3V+RG6LmNgC24I5XkdcEc/Dd/vLWeeSQos9uHAyEMLA4PQ8nnpUVpk+pA8j+hAgdj9nGKUIJAcY4p5RdE+/PFt/wCyIg/eSfpTdzH7qt7W8co+yxYAfNeART/Ggl2LyMRM8NhC09w4GOgyMk+Q9agy6zp2nubrV5BaM7FYjLkpt68MPdyevnStS1D2SLvroCGSFSyuAZI5B4rgcjOPLjjrWf06+7JdvibGbTpUuIQZDF76hemWBU46nx5rVihGC4INt9m6ilSeJJYzlHUMp8waXTUECW1vHBHkJGoVcsScAYHJ5NRtW1S30fTpb65YhIhwq8s5PAUDxJPAq1sgSLq7t7KB7i6mjgiQZZ5GCgfM1QP24sXP/wACw1C/TOBLBBiNj6M5ANY7VtQurzUHW9ha71YQtLBaBN0Fh02blPDMQcF+QD5YzUSGa41O/uruBJ9SkRo5JVsXAgjZSrAB5PVDwARhiAaxz1T/AOJJRNse26EAvoepqpUMGSNJRg9D7jHimodetNWYvaXvf7DzF9kr/iH2hz4cVi57eWXR7PfpepQpdWqQWtxDLFPJ3YBkGFUKc7ep8uKXeyC5bT2tS8qwRbW1aNSZpZyD7mPj+w/gT0AzVf5U2tv8FsHGLto3LO8pyzcY6DgCgEDGDVNoerPfrJbXHd+1QY3mI5SVT0dT/ZPPw5q/jg2nkZP0qiTp8nR3R22htlZT73U80Uu4Xa4H/bRXWwc40cvK7m2WC28/ssbLezLlQQAEwBjp9n+tJk023mXLqS/9ssd339RU63GbSHP7tfpTm1QMY4oc/RWYjtVoE2r2EelpqVyIi4YoxVuh6knDEDI4yam2iLp1lFZWX6OKJAvu9WwMZJqTetuvHfbt6oniQAcH4ZI+lRwBjAFc3UZm5bVwkdLT4Vt3M6zbgc8k+J8aWIpMA7SKcit+jN91PscjgfCsEpF7nXCIyCRWzgg+YpxIiXDN4U4ORShwMGhSZW5EiGT9hwGjPBUjIqZEkQX9EFA8h4VXjgVKshwz+BrVgyS/SY8sV2O3UDXEYRX2855GQeP+H5U7AhjgVGYuVUAsfGmrrvvZpDb/APVCkoOMMR0B9D0qt0ftNb6tamQWt3DIrbHiMLNtbyyAR9+K62Loz06sqO0ej6XrF7Zz2c7W99FOAJLY4bGcE/Lr8q08VovdRLOwuHjx+kdRkkePoaTb2cSzvdG2jilk67VGcep86lYwKrnuk/8ABJtcJATt5PSqq71bKutu2B0D7c5PIOPu69OfGk6xc7mNrglAuZBnAbOQB546k1WDLe85JJ86y5Mzj8YmnBg3/KXRIa9uHQKJCoHHqfiajHLMSzEn1Nd2nwNOJAWOW4rE3fLOglGC4BeOhIp0e8gWT9ImQcNz0rqWw45yPGpKQoB0zUlKuimcojJkiBUxyTKygAEStj7s4PzBqTBKWKyFpJSVCNvC5+I48c8029ojPu5HpUmNFZlXHAq1aia6Ms4464Icejzi5kbvu7jddpUchvEHaeB4gjGPEYJNSLWJdPDSNbJLgENPCoL4znBHXA6dSeKsV60zY2S2jSESySF8D3j0A6fP19BW7D8nZlbHopo5l3ROrr5qc1lO0kvtvaGO2knWC10y1N28r4KpMxKxk564wxq91Ga2tpnmjnjhulUMyk8SDnAb/Q+H4VidX1q6tNS1a/sVth7QtmQL33R3bRv4FhzkdM+dGq3LG1HsaXtjAsdb1+4bSr+4t/aoI+8u51hG2RC36OHK4O1tpY+hFWFhDf6vKb+2MeiW8cRtZGiCyCbYxGVyMBQQQCecE8VW2mrSy6rqXtGq29hHdC2kmmSJ87TCv2JD7q87gM+Zq6h03TfYmfTNcvJLGFOba2mWcH0wQxIPTb0rh5W48dft/wB/+iYzZaTPBaWt7omsrqUVhG8UENyF2HoCA6gYPu4yc1QXYsO5/OCpc3cztnWgYf0ajOD190Mh6AZOOvWrJ9U0/WnOmWOmxW1peOVlaRhEJG2kDcEYMp3BRtPJB6Cu3bz6B2b1rTtWilk7+J2S6jjZomLRhQCfBiw5zxk04OUXz3/4Apra4Gka/EZ7ySa6tLhYZgwATuZDtAXnJAIVuAAM8AZr0yNfnXn+taZNHYXMp1Ed53dp3lqsG3LMUAJf9o5XI8ua9HjhZByM+tarU0miyMqVEC+GJl/w/wCpopWo/wDXX/B/qaK7GH+2jNLst7b9Uh/hr9Kak1CziJEt1FGQSPfYL069abmuJLXRu/iEZeOEMBI+xTgeLeFZHQ+0S9p5LqRBDpXclS+6UOsrHIzjA5AHgf8ASoSfY0r7LKaeOee4aGRXjWQ4ZWBBz72Rj1JrkJBcBueaenjb2cOZWlVTwoiKtIMclQTlsYHyzTkVlmMSRyK655IOcVy88JKW5rs6WLLDZtseIPXwoXy+6nFA2geQrpt3C5CE1l2v0Q3IaPTrQPWjZKW2922fhTws5twLYApKMn0gcku2JUZ4OKskACgDGPSofszg4wMedLuLlbC0Mrhjg4GBn7/+ffWvBGSdUZsjT6FkG5uHiEzokajcIyBknPU9RwB0x1p63s7e1UrBEqBjubHVj5k+J9TUG2uRahpJtjQzvuFzGcqSRjkfs9MZ5HrVkpBAIOQa68VSM4qqa8a8W7lkt7uR4j+xEEYxsMcFTywPPQg/6Wd3cC0tZLho3kWNdxWMZYjxwPGvLF0+37V9p31rStS9rZJkkmtjAYvdGMAnJznbg8VJ9EoqzWC4a9ebvdjSKygsoK54xgqeVPjg+dKCEkAVJmsZDEk0GnRW8yEsyR7QHBHILD1wc48KBCEw+8Op6FTmuNntSs6GHIttBHGqeOSac25PFcXg806gGM1muyUmCqcU6OgoQZpePDNSRQ2HBHrXQwBA+lNHdkjOMUpdqjdI4VR1JNCbvgTXA5ZNJAvst0fsnbFNn/qDwz5MP6/BUF40bSwzK8jIx2tGhYFTyM46HHH41FnlF2RAweO3yDu7snvceAOOB+J8PM9uNTWFNqHYfLHI+PgK7McsYRTfZnUJSdIkSW0F5Ks93axZT7G8AsPjWQ7bW8Y1GK7jKNFeQ+yPnOwSBt0ROCON2V6/tVZyaxM5IUbweCW5+7wqLdE6lYyWl4DJHKu118/9qzTzKao1R0mSuSh029n0q7gvnh3PFbiG+hij2ZhU4EiLnLCMnaTjkE4zinrq8jvfbNVOhwXNihEVmIYxvnYnG/euSBwOnnjrVZcwnT7kzalu9rSJorPVMkJk4CmbAyGUDg9D14PNTLpLPT9Sj9lnnUPAZrq+02QxrIcO32ACh+yB5+8OprDKHy65KJRcXTH9H06zl142lt7VBfWsIe8nVw6RyED3VEgbxPX0Nd1O/vL65fT5L5dQ0mGRPapYrfDO24bYQwbDEnGcAYFMafA+up3c1xqMqzWjTj2q6CxFgdoVwiqTh8g89BnxxVVZe16o1vGlrBLdxDuzZRRn2eNRu5dgdqg7hlcFiUHTNKOPdO36/wDuxFtY3usdobm1065NrcIsvtwAU8xpkorHzLHGCBwh65zW8iGo28YUojRjBXZHnA8RywPw4OPWm+zHZ+DQNO7tCslxKQ08wULuOMAADooHAHgKsL+G6mgAtJERwejkgEYx4c+vyrs4ccYQ2pFTfJU30pmuNxGOMbShUj4560U5qSNHJCjvvZYgC3meeaK0pUqETLgSnRT3LRLIIQVMyFkyBnkDwrIdlO1Gp6xdXVrqURsViUGM2tqw3888kHHh5GtvbfqsX+BfpSyTWLybWyRXR7gzeyWjISApuLjOWHwPvH4HHWn0sEVciSQSE7mlB5Y+Z8D8P9qk8mjnNQ8nIiOsFwh/R3IbjnvYwT8fdxSit1jAkhOfEoePlnmnxXDUt6+g5GO6uVJcTIzeC7ML9Sf+dKWBePy0kSeahC2PnkfSnc810EVOE10hckfuriQ5lm2jP2IhgfM9fpSO6kg3IN08RzuV+WGfInr8DUwnyFGMA8VNUxnnWpdsdPg1m50HTdSktpJcoJ2QGNJP7Pn6Z8PXjGg7GfnW0sfY9TIZFA7kkkso5yp48McUqHshpn/5LcaxJZozzJhlkAdWbIO7Bzg8VoUiVHLY5PjVikht8UJvrO31GzltLpC8Mq7XUMVyPLI5qm0nsVougyyy6VFLaNMAH2Sk5A6dc1f1WzaY8kkrpcbO9YsWCe8MrjAOeg6j1obTIjq6dHv3yXFxIR4NKQPuGAai3un6XAm5laBmOQIHZWkPwX7R++q+WKXT2DSXxlYFMxtI2C4AwMcnkZz8c+FVcdreSyFzPKu1NiMzHOM5PGT4ADFUSeKPHBdDHklyjRSzFEGbWOIbek8oDE/+ucUwsjEb2urSAZxtG6T55yv3YqsXTpJJEkluGYq24gg4PIPn6Y+FI/NHdTd4lwQOMgrxjOT4+dZHsbvg0LE1xZeRXMhxm5tF5II7tj8DyR931p39K+4xXy94Psjuxt+B8fuIqjXS5H5E7ldm3AHp161Ms9PntmZ3mMzOAPs4xjP+9JzXqv8Aoi8SLQO0UTPeRhmDYDwozAjwO0ZI/Gokt/YzoGlMkARg0Te6dx8+CQP/AGAxTyRTIQyvg/GlbjBfrcTYCSRCMP8Aso24k58s5H3Vbi8cpdclM47fZCvLm4Yfop0k5zvjOQoxx08fH51Us0hJwM/Gru7sWa5L+yYJIy0R+0u7qDjIYdT5jjnw7Noxbb/8j324H6P3T6kZH1FOeFylwacGohjVNFDuKhhg8DyqXawvJGrMAA1PvpcsHvyp38XOXt/e6ea9fuzUmHupI98LK6jjKHOP9qy5YTx9o1PUQkviRntUPusSVPBB8arD2T0dZGmt4ZLOQ9XtJmhJ/lIq92Fh0rjRFhjpVG+S6ZW2pdlOnZTTJypu2u71QchLq6kkX7icVeWtja2luILSCOCJeiRqFA+QrkaFeM05Fnd5VJSbXJVJL0WFsWxtJ4FPM21S2CcDOAKiWv2mboBSbaWa9LTrIUtycRbCDvAJBbOOh4xjwrq6d/7dsxTXyIWpyLNNFIhyrRAg+mTRSL+2itp9sS4DDe3Ockk5NFak7RAfj1Tu4kj7nO1QM7uv4Ur87/8Ag/z/ANKKKg8MG7odh+d//B/n/pR+d/8Awf5/6UUUeGH0IPzx/wCD/P8A0o/O/wD4P8/9KKKPFD6Cw/O//g/z/wBKPzv/AOD/AD/0oopeGH0Fnfzx/wCD/P8A0o/PP/1/8/8ASiipqEUAfnn/AOv/AJ/6Ufnn/wCv/n/pRRRsQB+ef/r/AOf+lcfWGKEJCFYjgls4/CiintQFS8QklV3YttAAzjPTkk+Zp5SF/Z/Giiqvx8V3Rd58lVZ3vB4rx6GlCRBj9F09aKKT02J9r+RebJ9jntY4/R9P+6l+3/8Ai/zf0oopfi4fr+SPkl9h+cP/ABf5v6UoalwQYQQeoLdfwooprTYl0v5FuYpNTSNFRLUKq8BVbAH4V2TVRJGyGAgMMZD4P0ooq1QinZERb6iLcP8AoSxkfexL+OMeXpTN3cRXD99HbiG4AwJQ2cjyYftD4/LFFFSaTVMA9qA6J+NHtXOdn40UVn/Fw/X8lnkn9nPaRnOw/wA1L9sHhF/m/pRRR+Lh+v5F5J/Yv84YhdFiwWGN27p+FLh1RYIUiS3wqKFUb+gHyooq1Y4pUkRbbI13c+1SiTZswuMZzRRRUx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BDAAoHBwgHBgoICAgLCgoLDhgQDg0NDh0VFhEYIx8lJCIfIiEmKzcvJik0KSEiMEExNDk7Pj4+JS5ESUM8SDc9Pjv/2wBDAQoLCw4NDhwQEBw7KCIoOzs7Ozs7Ozs7Ozs7Ozs7Ozs7Ozs7Ozs7Ozs7Ozs7Ozs7Ozs7Ozs7Ozs7Ozs7Ozs7Ozv/wAARCAFFAQQDASIAAhEBAxEB/8QAHAAAAQUBAQEAAAAAAAAAAAAAAAIDBAUGAQcI/8QARBAAAgEDAwEFBQMJBwQCAwEAAQIDAAQRBRIhMQYTQVFhFCJxgbEykaEHFSM0QlNzkuFSVHKiwdHwM2JjgiRkFheyg//EABoBAAIDAQEAAAAAAAAAAAAAAAABAgMEBQb/xAAuEQACAgEEAgIBAwMEAwAAAAAAAQIRAwQSITETQSJRFDKBsQUzYRUjQpHB4fD/2gAMAwEAAhEDEQA/APW7a2ga1iYwRklFJJQc8U77Lb/uIv5BRa/qkP8ADX6U7QA17Lb/ALiL+QUeyW/7iL+QU9RQAz7Lb/3eL+QUey2393i/kFPUUAM+y2/7iL+QVz2S3/cR/wAgp+igBj2W3/cR/wAgrhtbf9xH/IKfrmKBNDItYP3Ef8grvstv+4j/AJBT2KKAoY9lt/3Ef8grvstv+4j/AJBT1Vkv5ySaZ4l3jcdinGzbtGPXO78CfSgKJptbf9xF/IKT7LBn/oR/yCq+2udYllCyW8SIQjElGBAONw5PXrj4c9RTCz69LKyLBHH3ceDkcFieoJPOBz8aAouBa2/7iP8AkFd9lt/3EX8gqAzau0sa93GsfeDcwPO3cPXxXNMx/n2O4wVjkTgZYjjkknj0IHyoCi19ltv3Ef8AIK77Lb/uIv5BVcG1kHaYYWATqepbHofOpGnNqDyytfRpGMLsVDnHXP8Ap91AyT7Jb/uIv5BR7Jb/ALiL+QU9RQAz7Jb/ALiL+QUey2/7iL+QU9RQAz7Lbf3eL+QUey2393i/kFPUUAM+y2393i/kFHstt/d4v5BT1FADPstt/d4v5BR7Lbf3eL+QU9RQAz7Lbf3eL+QUey2393i/kFPUUAUerRpHdKI0VBsBwox4milaz+tp/DH1NFIZaWv6pD/DX6U9TNr+qQ/w1+lPUxBRRRQAUUUUAFFcoLAdaACimLi8trUZuLiKEecjhfrSDqdgJlgN7biVxlYzKNzfAZoCmSqKYuL21tFDXNzFADwDI4UH76yEXaLVh+UNdDa4jksZB3iOIxuK7N3UeoxTokotm2rnjXaKREMUUEgDJoBB6UAdrldooAK5XaKACiiigAooooAKKKKACiiigAooooAKKKKAKXWf1tP4Y+poo1n9bT+GPqaKQy0tf1SH+Gv0p6mbX9Uh/hr9KdpiO0VyjNABnFUWvdsNI7O3EVvfSP3ki7tsabtq5xk1lPyhdsdW02aTS7e2e0jlj9y43e8/vclSDwMcefPhWD06C87Ua9Z2d/fujTDYs82WIHJA9eeBz41NR9svhitW+j0Pt/2zms9MsPzJdgC+DP36cnaMcDyOT+FZe+1O8gu9Dvb3V4tTt9yS7tw3p9ksjr6Hoaf0/sbfa1pN1pBcpcaXeOsUzqe6YHAYZ+Kg8Z6+tT9N/JFN7LIL+/jSdioTugWCjPJ5xk+FPhE1siqsnflekA0fT8AEmckHHhtrzvU9J1nSbiCTUIZI5bod5GxbcWz6jx5/GvZtS7GWes2llbaldXMyWa7V2sq7jjGTgeQp7UOydjqd/Z3lzNcF7JQIV3LtGOckEcngfdSUkiMMqiqPJe1V/df/AJgBrKtOtt3SvFnAKhQSB8efvqx7MXum/wD7Cgn09rgWEccjIk/WNdjEqOTwDmvTNb7I6N2g2NqFsWlQbRKjbXx5ZHWq3Tfyc6LpOox31pJdB48ja7hlYEYIIx0waNyofli48nndprmq9qe1DM+tSWGQ7QHvCqIQCVXrjnAGa2X5P9d1rX9RvpL26zBbqimMKCC+MZB8Psk/OoE/5H4jfvNDqTC2yWWIphvhuz+OPlWh7A9nLzs3Y3dveogklmDBo33Ky449fPrQ6oJyg48GrYAqcjjHOa8l0Dtd2gfW7+DS4lvLOEySrbStjZGDwFbw4IwPwredq9etdN0DUCl5Ct0sLKkfeDfuPA46+NeMTW9jYaFBdW2sMdSnJEttFnCofNh49OPWlFBhgmnZ7P2a7Yab2ljK2xaK4QZeCT7Q9R5jNX9eN9kdQ0jQNCutehWaTUoytsI5WGwM3IIwOnuk/KpWrflA1nSb+EQaxZakjIHkWGECNDn7Oep4o2/RGWFuVRPWq7WQ1Lt9baZ2csNTktWae+j3R2+7HxJPl9c1Bi/KfH7PD7TpMsFzMybYmfG5Gzh1OORx+NKmVrHJq6N7XKq9T7RafozwJqMrQvccRgRs4Y8cDA9RSLftTol3eCyt9Tt5LgnAQN1PkD0NFC2vui3rtYvsz2m1TUe1GqWGoNCkFiGHupt5DYyTnyzWkt9d0m7mMNvqVpLIOSiTKT92aKBxaLCiuKwdQykEEZBHjXaREKKKKACiiigAooooApdZ/W0/hj6mijWf1tP4Y+popDLS1/VIf4a/Snaatf1SH+Gv0p00xGI7bdvE0UNp+nFZL5uGbqsP+59KrNI/KPLpQi0/X9OlhKDHfICSw/tEHrnrkHmpv5UOzov9JXVreMd9Zj9JgctGev3Hn76x3ZWK27Uazb22v3zd1a23dwIzbd+Dwuc9efnippKjTGMXCzedoRofbbs6wtLyGSeMGSAj7YYAnbt68gH6+FS+zugNNpWmza7p9v7bYpshxyVXjGfDPHriovYrsbHoF5f3cilmaVorYv8AaEQPX5/6VsRxUSqTrhCUjVAQqhckk4HietKozRmkVhRQSAOtUmqdrdH0vTmvnu0njWTu8QMHJby60DSb6LujNZabt1p8nZS71uxzIbfC904wQ5IAB9Oaxg7V9rdQ7OXmprcRNbiTY5hwktv0IIx+z4c5ppWTjikz1vIFdyKxvssvbHsHpwjuXikcoZZmYkgqSHPXnxrBWtrqV72mk0vs/q96baE4e6MxVQB9puPDy86aQ44075PWtft7B9KuJ73SxqCxoT3SxBnb/D6/CvL9P0nsr2k1ZbGGx1PSp3ztCkOnHPORkVtdWltrf8n91cQ3c117OjLHdySkuzhtm4NnP2vKq38ll5d6nb30t9eXNw8TqEMkzNgEHwJoVpE4XGLaJWofk2sx2Uk0nTZGWcyiYSynO9gCMHHQYJrJ6b2D7QWk+Juz9ndEH3ZJ7g7R8lYZHyrUdo/ygvoHac6eUjltY1VpSEO9SRnaOcHjHPrUzs1+UOx7R6j7B7NJbTOCY9zbg2OSM+BxTt0CeRRv0ZDt72f15bWxuboC67pWjc26e4nORgDoMHH/AK1Sk61c/mQ6pCyQW8ixW7PFtbYCueccgccn/evZT2j0UXvsJ1K29o3be77wZz5fGrMbWGRg0tzBZmlTR5b+UkTa32r0vRbRl3mP3Sx4DOep+SisxD2Zv7Dttb6OrrLcRzod8ZOMcNn0wK9rbQ9Ka99uOn25uQwYTd2N+R0OetR7HRtHGpy6tZopupCVklErNk55BGcdRTUuAjmqNFd2u0C3vNEu1tGtbG5umTfMwCd8c8KzeprziaCLsp3NjrnZ+K4mJ71Z47kguuenGRjjFexanpNnq9uLe+i76EHdsJIBOCPD41mX/JdoMtyJXlvGQHiIy5UDyzjOPnSTFjyJKpGh7PaxDrujQahBE0SSAjY37JBwR+FWdR7KyttOtI7S0hWGCIYRF6CpFRKXV8BRRRQIKKKKACiiigCl1n9bT+GPqaKNZ/W0/hj6mikMtLX9Uh/hr9Kepm1/VIf4a/SnqYhuaNJoXikRXRwVZWGQwPUGsb2R7B2+kX8+p3KbpO9YWsbc90mTgn/uIx8K2pGRijFOxqTSpBQa7XKQjzntd2/1fS9WfSbKziglXH6V235z0wOAOvjmpPYrth3s8mj62zw6mJCN8p/6hz9nyBHkODWc/KxbmDtRbXKcd7bqc/8AcCR/tUO+7ParqugS9sby/i7xypWNRgkZ29fA+QqylRq2RcEaT8qkWoWkdrqFteXCwOWikjDkKCRgHA8xkVgbfQL5r3TrW+DWUGospilk5Ug+P4/iK9N0vTde7R9i3sNaSJO9VRDJKD3gGQdzDzGOPPxxWj0vQYbHT7S2uWW+ktF2xTTRruUeQ8ugpXRFZNio850LsvIbvtF2Ya6DAxoEfYcF1O5SeuPI/Goekfkz16fUe51CL2a0VsyN3gPeAeAwT1869lSKOPdsRV3HJ2jGT50sYpbmR80vRjtJ7Ka1p/ZCbRBqkCSSkhZUjJ7tT9odRn8OtVNt+SUxxNDLr8/dOcvHFFtDH196vR8UUrZHySXRk9V7GS3PZSDs9YXoht4iCzypuZ+SccEDqaT2M7K3nZKO8SaaK6SbDAx5DZAPGD558611FFsW+VUeVx9lJNV7R6tqvaazuLWzKtKh3DzwBxnkCqXspol7DYapr8QdDZ28i2/9reRgnHopPzx5V7cQKq9cTUhpkw0aKE3bqQDIcAfhyfjxT3Fiyvo8N0G70uG5uTrEEsyTQMkbpy0b+DV6H+Sh5ru31K6uJZJHMqjczE+HPz9aqpZtPtbeUDsbPHrjqY8CEtEGPG5R09eB862nYTs/L2e7PLBcDFzM5llX+ySAAPkAPxptosyzTizSHpXj0uqave/lB1BtAmMJDsWA+wyoMEsOhzj8a9L17XYNGsZ5JFlMgiZo8QsVZscDcBgc+deIaf2lvNJtL6G1jRZr33ZLg8sF8QPLOetEUQwxu2epdjO30XaKX2C7iEF6FypU+7LjrjyPpWzHNeHfk4sJ7vtXDdgMsForSzSeAGCMZ9c/dU6D8o2uW17fNag3cBZjCsqlhEu7qccnj1oa54HPDcntPY67WC0b8oz3WhT39/ZbHgcRjujhZZG+yqg/PPPFM6r+UXU9C1CK21HTLXDoJCsNwWZASRgnGM8VGmVeKV0eh1ysj2i7f2mjafZT28JuJb2MSxxsduEPiev/ADNV6flHujfWVhLpPs91cSrHJHK5G0MRtYccjk/dRTBY5NWb+isZ2p7dzdmdUFpLYpIjwmRHWQ5bqACMccj1rMT/AJXL+TTNkVrFDemT7YBKhfgfGhRbHHDOStI9aorNdh+0snabRTcTqq3ELmOTaMA8ZB/55VpKRXJOLplNrP62n8MfU0Uaz+tp/DH1NFIC0tf1SH+Gv0p6mbX9Uh/hr9KepiCiiigArldooAyfarsge1WpWhnmFva2yNll5eQnHA8AOOvr0q50/QNO03To7GCEtDGwYCVi/vA5zz681ZYop2S3OqKG916W07QW1kIQbV3WKWXBO2RgSoz0H7Pr7wpet63NpN9a5RDaSZ74nO5fBSP/AGIHzq1eytZAQ9vEwZt5ygOW8/j612S1glbdJCjnGMsoPGc/WkFozMfa+W2s42voY3uDJIrpExG0LJ3eRwfE+JFIn7UX0Riue5jaNJrpHiVvtrECQckcHitI2mWDEFrK3YgkjMS+PXw8aV+b7LcW9khyxJJ7sc5GD94p8DuP0UTdsg0VzNBp7yRW4bczShTuVdxGMeXQ/wCnNKXtcRPJHcWSwrG8kbOZ8gMsfeeXTH/DV2dOsixY2cO5l2k92MkeXwrpsLQ5zawnJyf0Y5OMfTijgLj9Gfh7WSXl1axw20aiW5eBy0h8I94IOB+Ipem9qBcW6h1QGK2jmneaUKfeUngBeenPSrsadZKoVbSEBSGAEYGCPGuiwswVPssOUG1T3Y4HkKOBXH6M/adqH1S8tUhXuV9rEMgB3CRTEzg8gEdBTupa5eWOtpblE9jZokDoA7BmOMMNwI8MEA1eJYWkWDHawptORtjAwa61pbvOJ2gjMo6OUG4fOjgdr6MzB2wmawSaW0haUQSTyAS7RtVtu1eDlvT4edST2lulgurprCMW1rdCCRu+O4DIy+NvQBgcfGrz2G0OAbaLCtuHuDg+fxpu602C6haEgxxu2ZFjwO8B6huOlAWvoVYzvd2UU8kYjMi7toOcA9PAeFQrrspoN7KZbjSbV3JyWEYBPxxVqo2jAGAKVSI3XRTX2iiLQbnTtFhtrQzoU+ztUZGCeBycVX9huzVx2b065trtYWlkl3d7Gc7lwAAcjw5++tRRTse51RjO23ZI3vZv2bRrZUeK4NwYU43kghvnzXnOl9nJ+/2X+g6tNIG4SNdit6ElePjXvNGKalRZDK4qjxntloOuzxWN/Lphj2Q+ztDAC4hCsSo4zxtI58wajw23ai6v9GvtTtbmVYJUSL9Ad4jVgSTgZx8fWvbcV3HpRuGs7Sqjzr8oGlLqnaPR/wBBNPGRtuFhRmKJuHJwOOCfurll+TuCw7QX9zPpyXOmdy3s8Rbc4bA8P5gOfGvRsDyoxSsisskqRlfyfaHc6FoksN5btDPLMXYFlPGAAOCfL8a1VGKKRXKTk7ZTaz+tp/DH1NFGs/rafwx9TRSAtLX9Uh/hr9Kepm1/VIf4a/SnqYgooooATvGcZ5rtUl3o91PqLXUcsUYJ56licDac9VxgcDg+ni4bK9EjL3suZSMMsh2xDJyOT1wcDr08KALYMCxXIyPCuNIqfaIHxNVF5YXpv+/t5WUsUAZW4CL1DDPPVumeo6VzUNEku7nvFMDgwCNWnQs8TAk7lOepyM/AfCgC4MihN5YBQMkk8Yru8bd2RjzrMv2b1R4HjOrErIGDoxcqwIIAxnjG7PHXAqTa6RcyaXf21xLLi5Roo0mbPdqQeeCfFjjnoFHGKAL4MD0PSis7H2dv4typq0gQqwXqDnBCscH3jgjJ/wC3NOJo2qqzOdVLFiTtO7b/ANTfjrkce7wenhQBeJIkgJRgwBwcHPNLqhfQbstK0WovCZWJOwtgZPOOeuCfng+FcOh6o7xtJrDEBMMqqy7iTknO7PwoAvDIiuELAMwJAzycdaVWfk7O37vuXVWGBhGIYsoyhxnd09z4+8atNOsXsUcSTvMWIwWZjgBQMck+IJ+dAE2iuZrtABRXM0daAEd/HvKd4u4dRnkUrcD0qpm0N5ZxcC7ZZhM0m7BwQRgLgEcYC588Up9FZjJsmSMSDBCx48AB4+n0oAtN1cWVGLBWBKnDAHoeuPxqs/MYE6yLKFCyhwNpPAOccnHn4fjzSX0bvL7vmZTukLSMFxuUgjafPjAoAs/aYckd6mQwUjd0J6D40vdVTc6JPPNMy3iJHLcJPtMOSCqqMZ3dPd8vGo9h2YNleWdwLsMbVSuFhC78hs5wfEtn4gYxQBcrdwMcLNGxzjhwec4+vFO7hVFcdkraa7nuFuZoTLv92M4A3AfeN25vi1A7LIMkXRUlWA2xgBM7uF/sr7/TxwKALqOeOVN8bqy5IyD4g4P4ikJfWsk5gSdGlBIKA8jHWqZuyNs0RXvFVznDrCo2glyQB5YfHyFStK0CLSrh50k3s6lTlADy27qKALeiiigCl1n9bT+GPqaKNZ/W0/hj6mikMk2960cMaPCSAgwYzu8PEdQfvp5NStWZ0aVY3Q+8knukdOcHw569KomZlIKnBwKkR3sqjqHHkwzXPWtqVSRqemdWmXqurDIII9KVmqSKW3RkS3xaSOpGEHusRjAA6Zx8+KREJ2usQqIJVOTJsPvejjPI9QT8vHX5oNWjO4NOmX9cqLHcT7P0lsxfx2MpB+8iui+iVis4eA4zmQYH8w4+Wc1ammrIEmu1wEHpXaYBRRRQBG1C6azspJ0Te6j3F/tMeAPvqsk7RbO+2QCTbzGMkbxs3A9PQ/Djzq7xmjA8qAKq11aSSOdpYQCh9zac78uygfPb+PhTP5/l9mLezoJIm2TBmK4IGW2jByMA4PnxV3geVG0eVAFO2tSps3woOquSxA3BgD8Bgk12z1qW4mjia12biVZi4zkHB93r1FW+0eVG0eVAFXFqkxuDEYA26UohDeTMMH4BSfhioN52ivbbVZrX2MGGOaMCbYxDIQu4DH7QLD5fCr8xJ3vebBvxjd44peB5UAZkdqLm6t2eGzWPay7mL54LqMgY5GGzmm7LtPqbWNv32mh52SIuxcoDvxg42nHO/I8NnrWpwPKkR28MTO0cSo0h3OVGNx8zQBRX+v30I02a2tlKXUQlkhZC0n2oxtXke9h28P2aRH2quZndU03BjiZ23Ow5VQSv2euePlWkxRgUAVFnrU9xqKWclmUyrkurblBVmXyHBABz6/fb0YooA7RXK7QAUVyu0AFFFczQB2uVGnvI0BCMrMOozgcetRX1OIAhnLn/ALAQB86qnlhDtk445S6QxrP62v8ADH1NFRbibvpA293wMZfGfwoqUZKStCaadMJIiEUg9VBpSRnHTGaDlgnoop2PmvNzk9zOmm9iEm1Rl2uAyn9kjI+6rK0jSOABF2gnOM1FUe7T0MxWaKPHuMCM56MOR+Gfuq7TuW6rM2XlWSpVkdNscnd56kDJ/GloipEEOWAGMsck/E+NMzXMVsA0xKR+MhHur8T4fGuNfRbtluDcP4iPkD4noK7OLe1yZGMW8qLdrFaqwQ/9SMqQEGDgjyyR0qyFM20ToGeUgyuctjoPID4U/V4gooopgFFFcNAHaKi3Wo2ViFN3dwW4YgAyyBMk+HJqv0/tdoGp30tlZ6pBLPF1QNjPwJ4b5UAXVFJDAjIOR6V2gCPqFybOwuLkJvMMbPtzjOBnFZ3Qu2P5xeY34t7SONQysXxnJPn8CavNWkVrKS1ALy3KNGiDqcjr6AeJqs0Ps5Z9nrR5ZXWS4YHvZn4AHkB4Co074HaS5NCCGGRRVBHf3doGEMImt+O5EjFWA+OCCPiciod32vvrJTJNoZEQ6yrPuUfEqp2/Om3Qlz0auisivbpmAP5rOD0YTjH0rr9uSjA/m9Svjm4AI+WKr8sPss8U/o1tRb3UbTTlVrqYRhs7cgnOPhWdj7dwybv/AILcdMTpz+NUevdpZNaSJI7HYYHLgpLv3ZBGDgcffQ8irgFjd8nodrdQ3lulxbuJInGVYeNO1T9lSD2cs8Y4Ug4OecnNXFWJ2iD4dBRRUW/tDdRoo2sFbcUf7LcEYP35+VMRKzVVqN5kNGCChypCsQxPy6D61FuLi8061lmd3URRlije8owM8Njp4edRUmadVkcncyr9o89PGsOo1G2NLtmnDh3O30JJJGPDwAHAoBCnkdaU+BRHEXG49PCuTJ07OmqSA0V1l2kDPhRXc0/9qJyM39xknHup/hFLQdK7EbTYpku4htTJXeBjHXPwp5JrN8dwzT8cdyN4+8cD5muQ9PklJ0jR5opUdRTJwvWnGCW5VnSRyORsRmx91dC3UibYIktwf2pTuYeu0f7/AO1OizkVdq3k4+Sn6rW3DpHHlmeWSyk1K+vLayuL6SxZxCplWORcqMcjnfgdOuOKhdiO3A7UvLHKkMMqgMkUIdjjnJY4wPCtBf6OupWE1jdXc7wzoUkACKSD6hah9nexuldl2kbTO/XvQA4eUsGx046VvUWiFovq7XK7UyIUUUUAcrEdte3E2kXDabphhWaNA91dTcpbKegx+058BWv1C6FlYXF2ylhBE0hUHGcDNfMbzX3arWBE0srzXdw0ru7Z4PAz8ADUZOkSjFy4RL1XtXDNdPJBb+2XBb3ru+/Su4/wn3V58AOBTcXbGZ444dRsbO6iQe6DAqlfgVwR08K9L7Pfk50mxCSt+nkIwxLZFTte/Jzo+oWpaOFY3Ue6yDBH3Vi88G+jR4EuGYfRO3l52bi9p0uYXmnuyiWzunYtAc/snwB8+eete5C/hawju0bvI5FVk28789MfHNfMusaTddmrqW1Lb4rhCASOor178mt2x7JacLhyywq/d5OcksfoOPvrbi+XRnyLZ2beNVt0kvLsqJXGWOeEA/ZHp9TUePdeyLPdgxRqcxRtkY/7j6+Q8Pj0SJDqdwIRnuYmDSEeJ8F/39PjVqqAcBQPlVrW3gq7IwgiEm9XG715zXWjY8uuWHRl6j/nzqSUBHNI7rbnDEfSlY6KY9mNLklMktjDIrEts7v3ST1OOlTrewsrGARwRx28SjhE9wD5Cs3pnaq81DtH3Cd37E0hjVcDOMHDZ46kDjyNWXavVW07TiNhZpPAcZGQOfTJGfTNVxlGXK9Fksc4tJ9ss7WBJ5fa2T3SP0StngefPiag3+rqktzt4tbFd07L1dvBB69PvxWe0rtXfQ2epS3cwlaKNDEGA4diRjjwzj8ag6vPLYdmrCMsSbud55jjl9q55/8AYg/IU9yePeiXicZ7ZG57Oo0ejRB23MWcsfMliT+NWlV2gg/ma3JGMgn72NWNEeiD7KntJqk2kaRLd26PJMv/AE0SBpdx8AQOg9c1T9lO1Oqa9b3El9ax2LxOFVTC5LgjkgE1rWGQawk+rdr17UJZ20E1zpqyqssxs+7G3OGIJ648x1pSsa5NWZJnOXeQoPtYj7tcepbn7qpUURbYc5KIAw/DPwOOtW8UTSgj2GQCM5RrqTduPmOWP34pw6Y0jmeWcGfG0FUwmPAEeI+J88YzWTJheVUW4svjZTcMRipQXHSpS2QhmIlhDKwyJI14XpwRkn5jy8PFLLbq20SyA+CmJs/djOKwT0uRPo0vURZBnGHHwopV1t70bSx93ncpU/caK6uCLjjSZim7k2XduitaQblBwikZHpT/AB5UzbfqkP8ADX6U54VeVXyKopOa7mgLO5roNcrtAztFcooGcdtqlsE4HQeNQI9YgnBEEc0kg4Cd0VJ+ZwPxqwPIqrtIZIdYu2CJ3TkF5CfeLYGB8ACaQCdRjuri2dbsItswPeJCctjHiT1HpivE+w1tHB25kspMsIhJEm7gkAn+te5ywwXssd4lwzpGGwqEFHPI8s/cfjmvN5YNIsu3kKiSOPUJHYsiHoGU4Un0wOvnVOb9DL8P6jV6RPHdozW8LRIjbNrIUwR1GCB/tU/Urw6fp6zCGWY7lUrFGXbk4zgeHnUaSWS3hLlSzeAzgmm0uZbxQxQoAehPJHyrlppOzY4OXs87/K8veSWBRNrlGZx4gceNW3Zqc2HZmztlzkQhiceJ5NK7WWFxretWWiWkSmSSNmuJmHEUeRz8Tgj51cjsjJbLF3F53vdY9yQbd2PUZx91djRyUYWzLnx7nwa3SbdbPT4YmeMybcuV8WPWpu8ZxnPyrMHU9XtELajcWcSZ+2dxJ9Ag6/f8qrW1ia8EiWhmuFLkM9w3ur6BBx4j7WaMuaGNbpMjj02SfCRrrrV7KzjMktwNq9e7UuR8lzUe37S6NdpmPUIgDx7+U/8A6ArNjSpJ9r3UjyMo4LnOPgOg+VV+pLYabJB7SqAO/DkZ28HJPzK81zV/UozltjE1fhQX/Lkb0B4LHXAHkBEEmAwwQ2Dt4x165qz7TXS6h7QV34QI0e5GVWCnccHGMk+tZzWYYILgJbOWuH5Majpxwc+Bq1tYL6W0y9wsIdT3qMMBuR1x4noT6/Knp9Sopprs0Z9PuanfRQ3TNFMkCAZnZHbzONwA+8/hVl2llkm1C208NkWtqEVQP23xn8AtX66DZ31ilxAu27Rsh26owP2T6f75rLrZXqa+DqalbiW4RufsuNw+yfEAYHpW29unjEzTqWVyR6rpsYh022iH7MSjPyqTTVt7ttEPJB9Kd8KuXRz32FcxXa5TEdormaM0AGK7XK7QBS6z+tr/AAx9TRRrH62v8MfU0UiRaW36pD/DX6U4aZhkSOzgLsFBRQMnGTjpXY50mLhTyjbT8akVsXLKkUTSOwVVGWJ8KrJtYYBjFHGuOB38mwk/DBqPqt4sgzCxfJ2oQQV46kfT76pnRVwSNxJrnZ9Y4S2xR0NPpPJHdJ0Wx1OVMrcamJD4G1g2ffuLZp6z1G5kkKxSpPGPspKNjj/2GQ33D4+dMkWWGTx6VIWNd2AaxLXZLuzRLSY0qXZoob+NjtmDQPnAEhGDxngjg/0qSHUqWBBHpzWZj76M5RsjyJ61KdtsJltP/jT494qMq3GOV8eg9a3YtbGXEuDJPTOL45LN5pCCzMYI+g8Xb5eH1+FQpEtopxNJcd1NINqxht7OPJhyWx6dKyCWMkWqsl2VuhKpkjldckHPvDknzH31otMa3tllmfA7legHn0+ZIoWsTy+Ov3Hl0zxw3XYqWTUo4I41EUbsHSEondoowMFo8nJ6kcisTrXZK2stUsdQuZLllWQGa4jf9IWJ69D4+GK2dxNdTgTBgkqMHRScqvp8wSM+tVOv3cmoJbW7IqW7rvkwcsCONv3/AOtSx6rHmvb6FjwztL2yRqll7XZS6XqO1JHXEEx+y/HBHk3pVdYwW3Y7TMXEyvcXEnupH4noAB5f71C9muTaS2kV0fZ5feEbqG2nzBI4+VM2WjMl5Fcy3Dd9DnkgEB1wRjJPgyn51U8ab46Og8GTGtsmuTRapK2mC3jtcPqd378jd4RsA8CuOmOOfImoc350vJFSfUJIBtLDYdqnAzjIxkmpFlZGOd7iaYzzynLSv1qwNtHJE0bKGDDBB6GrJc8J0h7FjjXb+yvl0FXtJgWM0skZVWlY8HwOeTUCy0m00K59p1S5gyuDAwYqd3ORt/a6jz6dBSNfi1mzQPb3kotFGGUfbT13dSPXPFVVtpEsk3fODIx5Z5ckn19a5jjmhGUJy4ZJYnldtl5ddr4SxFpbNIo43yHaPoay2sarf395Gk/cgTRPEu2MgYPXqTzwK0sOnopGUDN5muat2eXU9N27xFPGwMDgftZ6fA+PljPhUMEccJcL9y2eOGOJA0vS/YlUyENLgc9cVdQtbTu8XfK0keA6K/2ehGR9xpX5murfS4Csu+8jUd4C2VlOOQM9Pj99Z3s1pt3Hrd3e3FjcQvMCY5ZOAp3chh69PTgipQkpNy3dClljKNJGysLpNPnaSZgtvKoDnH2WHQ/Ajj5CrOe2tdRtwwWK5ib3lIww+INVK3NqyuJmSNl4ZJCM/wBR8KpNEtNSi9pmv50DtITC9tuibZ4BuhI8ga24tX4oVPkxyxuU7iP9rZp9LsY44ry5TvW2j9O5AUdfH4D51s9AE66BYi5Zmm7hd5ZsnOPE+JrLgtNIWuJHmYDaDIc8U2IUtiTA8kLN17mRk3fHBGas/wBRi3W3gJ6OUkl7N5mivOdS1C4t4hHFdXstxJwie0Ocep56Vf8AZZ206IWdzcO3fZljMoIx5r1I8QeD4mtGPULI+EZMumeKNtmnNJz6Urr0NFajG0c6V2uUc0AU+sfrafwx9TRRq/62v+AfU0VFkkZH8pOo9xpmmWy6osAd4+9hABYDGRJ54BHhWlt1mhtA9tdyXkRiIEwXcXPXDY5DZJwfXnmk6lZaXrENvbXll7RNAqyI6hS0eOh58PQ9aVIwntg8rQ202csyKVkbHiCrceHGSPjVOWcY9uiyMW+EiLO5NwWIwu0bB4bfDFMMruwO3jNWsU1vHEqieXcOpJU5Pj1H0pIheRg/ewSZx7pjKE/MHH4f0408cZfpkdKOeUFTiQ0i5zjrT6xnqB0p+SJY495jlUjgjYXHyI8KcSEkB15U8gryDVLwSh2hPOpdDSIR1pTuEjJHXw9aVOe4iaSVgiDqzVmtY1mdI8wLsVm2K79emeB9/X7qnDG5SSHCPkfBKc99qgKj3bdCpPmxwSPkAPvpwxTe19AYXAZvMMvT/wDo/cKqOzkmoTsVEkb2secl/tknnrnmq+HtjM17Na3USoULD9GORjr1PoahPHleVqPovyJL4s2xdVhLsQqqMknoBWYu2UI0vK73LAN1AJOPqfvqHe9pv/iAP3jQ7gWiwMk9QM8fHHTj0qqOvxX7IJWa1VftZAP3Yq/S6d4U5P2WaZwjPdJmosIxIowcjzp+SJFuhF3UneNht4JK4wQR5A8L4eFUNtqlnbP+guMxMMgeKH4HnBqRcapbzd3P7XzEeMPtzn6jIHHpXQxytE87Uvkn0aCKKRcMWBUetQL/AF+XTb6MdyssB+0QfePwqNHqq3EI2yj1Xd41X30iXkXdRYZ2bAwfs54zTuixYovmb4NreTW91oxuQd0MsW4Z8VIz9KotJZ5NPtxKCXx8SR4fhStZ1OG5tI9K0xt7tiIBP2Rj/YVWm91CG37uPMMeNo2IQQOmMnnNZtVykVafE3Gl2zRmNIojNLlVGAB4sT0A+NPWK9/FHdNjDqDGo6BT0+ZFZGLWJ2Sa2YtDLHILiGUx71kIXG0+Wav9E1gMi288QiOMRqpyq+g9PKsOeDWP4spyYs1vjou3TLVTpqtrdGRFdIhE5Ub2A3+TD060rXbZruGLukkeYuFGHwqjxJqs02zMeoG1nthtRCxJGVJzgc+PU1HFhw+FylLn6KYWXJRftEA+tVupalFYsiSOql8nHJOPQDrVpIy5xSJdNgv9Bmka1S4mcF0B4JAPChuoyB51LS4fLKn6JzzrFTl7ZmNM1W4leK3IQsMszuSSV9B584qZc6jBHqMEEz8Ow3BeoXxNVRsraBYbkXEiSRe97uCCfHw6VPsNNc3KXlwCZ5mGQf2F8BVyjFSt+jp5lFJuHFmmOjxCTv7SEMr4AZX7xWHrn3h8ifhV0sS2mnSyND3hWMkxDnOB9mmdNtkCJIYk7zP29oz99W2BXSwKM/ml0eZyyle1sqNMtree2k2Wa2gD4DW57sPwPeG3Hnj4g+FPGW8s3SKZhLExCrPt94E9AwGPTkefQdanuvunacHHXFVUVrcTzHv7hZI4nBBVSNzA58SeBgf0rVKW1FSSfZPK3J6TIP8A/P8ArTRtrp/tX8i/4I0H1BqSK7VG+QFJqMbRXCq0zykpnc+M9T5AUUvV/wBaX/APqaKvj0Ir7u7cRiGLIXgsT54A/wBKiI4XOSSfU07ceAHjSO7GcmvPZW3NtnewxjGCodRwVwV5p6OPzb4UzFGzkEDAqwjiRRyuSfOoKS9kMkkghmljICyH4GpEKpJNIAZI8oGCxuRzzkgdPKmDEM5DEU/BGpIVy2c5VgcFT6Vpw5lGVPoxZYpq0QJdNuNZZJZbkoIQUAMfU/2sZGD4fLjio2p6OEkiuREhW164THGPtdeo5+RNapljETbjhSPeIOPxFVr6k7b4GswQRwZCVQjxBJXn5A5zW+eni+bKYZ5qkvRWWtnDDI8sUSK8uC7AfaPma8k19Hg7QakwO0+0vgdMc8V67E3csV75AgbKhULceIySOnhWM7U9j77Ub2bVLMxT95jfHFkNnGM4PwyawaeGybt2anNvlowTXczEd5MzY5AJ6GmBO5OQSVqwuNLmtZDDcwmKQdVbg/8AOtMJCF9xl24610bQEq0uiwwUGOPjS/ajE7MqAmlR22UOwYK9fWlKB3O7jI/Gq+CQ1HM+Mkn3up4q00PVvzbcAyTBYyGwOcHOPD5enU1VmVomBVRweMc5pGSikkAnOenSnVjtmpvu0rfnOGfTFjLiEqxdc9Tkc/IfDJoh7VXTyj2iO3bd7rNGpDHPz5+eayZupHIWNsf9o8alWqbJtxySfEUdR2+g3NuzVw6hZ3BghMKtJKV3nbjaCfMYGec9KXPIumS4ff7p4IHj4VWwIC5YY5VB06e4tXlvCmoq0d0FlliX3SeNysMZOOM5B5qGowQgo5K49m3FnyKLjfZc6dqKXdnHKJlYso3KDkofI0/LOFHukEmoGn2C2dukEbZCDknxNSWj2qxcg+tcScYub29EFFLs5ljyWqy0di2lW+DjA2n4g4P0qnE8ku5bWCS4ZcZWNScZ8z4VP09b3T7R4pY4o5JHLoskoJTI8hnPPPXxrp6H4NuXRi/qGNzgku7KzXNJtjrMfcFuf0twgPujy+89R6etWumWveN3xTOOF/1pESLBueWZBI5ySRvyfEnp8vKpb6iNuLW6hA4G14WDeuCOPwNXZFGcnTSBTyxxKFNlnDKA/dIrMyfaC+H/ADNSPaJMcWsv3r/vVXa3yWwIV7Yq5JJDEEt4kkjnP4dKlLqZaMyG1k2qMsVZGx59GzWjE4wW1MwyjK7aHIYZu7YTuVVmZiveFjyTxu4456D76deWG2RQ7Kg6AZxUWTURcI0doHaQqcOVKhfLk/6ZqFNbLdx95aDpgSR5xIp44bJwfgevnVsnatcka55LpZEdFdGDKwyCDkEUrNVsNmYLJGdvY2jHvd2w2j5HjFPJdSrCspRbmJuRLb85Hntz9Caiot8iIer/AK0v+AfU0U3qFxDc3AaGQOFXa2OqkE5BHgaKvj0Ir5hk8eHWnIIQ6ZPOaXHaG5TvFDKNxVlI5BH+4wR6GpMdu6e6FPFedzRkptUddZY7FTBIgExjGKd8MV0BlG1hg1wKSapopbsNvjTsZEREjtgZCgeZPSmJ3mt3jlRh3RG1gy5Cnk5bAyB0Gc8eRzw3dzStCkk1sFMatIjRyb03Y2g5wOcMfDFbIYEqlJ8FLk5Pahi91FmnIRu8KZHvD3QfQf6mobXM03vSuSfWmUfcMCnAmSKoyZZZHbZ1IYYY1VDqSZOAKcyVbjKn0oVQq04rc1UpEZNDEndS5W7torlCu097GGOPLJrL652MDS+0aLCWjYe/DuyVOT0z4VsQA4wRSMC2SWRWdfd95l6geJHqBmtWHNJNRKJqNbl2eZXWmuqFAdvTjxNRLuymtiomTO4cbWBx8cV6xfabZXl/Bv3SIOASd2FPQhsHIzgEHzB+MbV+yf5xsljt7gySWvEQZFG3jlcgDyFb+nRnWZPs8jZCbgMSeOQMU65J90L159Kub3Rbm2uGSeAq4H2SMH44rthpb3Ewtgh82baTgUN8ly+yotLF3zKoyR4YzV4ugzzJH3VvMC5G3CErkjjJ6D51srPSLHT1xBF3rFApZxwD1JA9fXP1qW3eyt77M5+NVyyIlGLf+DMWOi3enq0d5BIdxMmYxvGPl4+lXMOjtJbvcpBILiM5UM2xlz4AHhs+PIA8Oan9y4I91qeWGQKMEfDPSpvV3DY1wDi64kQD+crYsklgJRjJe3kVx8MHBJ+VMwwy6pMYXiljgjyZQx7tunAA6+INWptX3A8Dy5qRHvkjVLldwQ5Qg4K8EcEfE1kjHFd9Dllko8UVsEDW0RitV7hCclY+p+J6n4mui2O73uXIzhm97Hw61Z3ipbzKxUmJ1AVmmZQDk55HQkYx4cEcZ5aRJ7hJYXkkBBGwSx8Hrg5AyGBHUEjAzjmr1p753FH5TXSK8RfaG3IoSEk+6vFWi28pgEsccc2R73cuG58cdKY91wdoI28MpGCvxHUVnyQnj7RojqFLoitAdw4U+uaUsDrnnHqDT20AjHNPgZGDVO5jc2M20LwtvDnd+FW8YjlKStGhkHjtGR86gp06U7BFvuVkBZWXqR0YeRq3FNqRkzfLksJ4UuoTDIDtODlTggg5BB+IpyKNYYgijjJJ9STkn76ae5t4hiSeNCegZgDTFpdzGMobeV8OwV+MFcnBycHpj/nNdvH+nlmFkDU5IpbrdEysAuCV88mik36yi4DShA7ru2p0HJ4z4/GipgIt2jju0lEhhbbtZiSwceRB/DHT8KdnuHmtlkVjKGOHgYADP9nIGRz55Bx60LbR7VYgkkA9alWkUYmD90m7H2sDNcpZ05bZI1TjGlJDFlFOobAikhkG6ONHOV8DjPh08v8AeQs9mPdMyxuBkpIdrD5Gn7qGaaHbbSrE+ftEZ8PT1wflTk1pHcRqs2Sy9HU7WB8wR0rStNjnG32Ub2UnaPW00XQpL61ZJ5NoaPCF0b4legI8elVmm6tJrGl2mpQaabSCYtHIiOCvPAbaQP2vEetTNe7RWfZOCOTUYHmDybN8QTew6hsEjPiDj/UVMt0i1CyW4TT4UhuIwy78ByrDxAHHB86i4JQ21SJKVOyl7rAI6EGn4D4nwqTLbq82HlTKgd6Rzj1OOlOHTZgcxlWXwIPWuPPHJdLg635EJKm+RjGeTxSx4HHWuujwtsdSCK51qoV2L6HilorEjHUnikA5GfGpEBOVZeoNSXZVJ0iXZ2S2pOxmCkcR8FVPp4j4dK7cWt3JdI8MioilDkscgAksMdDkYHNOWwkjdlbGwncpzyM+FP283fBskBkYqwB6YP8Aw/Ou9pVatnMn2NX+n2uoRd3cxh/I/tL8D4VnGsYdOme3CIGX9oDBdT0J+ny6DNaLUJLcxiOWYozH3AjYYn0HjWZkj/SmYyPIXGAzHkDPTjjPyp6mq/yadIm5VY6r7iAOp8qkxwupDE1Dt93tCADOc5qzKkr4iuXOVOjdkdOhG/dwBSwFC0IhJ4HHnXWUt6CqeShsBzyaVtziuEEClDimJkiN4xA6zldgHvFumPWpIgi7gwBAIypXaBxjyqHGqOWjlUMrjBBGQRUi0zb2qxzvzH7odmHvAdD8cYro6a5KjHkVMctbSO0jZY9x3NuYsckmq/Vp9OeKUmeNbmAe6wPKHGcHHgfEVMivldcErI+4jEPvjHhny486hSIl5OJrjT2XZnb+iBY/E/6c+ddCS+NdkI1dsjqVkCyhWTcAdp6jPhS1X3vGpItgRn2e4Hp7n+9KjCqTi0uGIODkAf681yPxMjka3njQlIixAFOTTpbL3aEBhgucE7F/tECgyXedy26IngrH3vvFRi03fM8lrLBI/wC3byhgfiGxz8q0w0rgUSm5FhaNbvAr28iyRtyHVt271z41I8K847Q6pqU2qpZdn7WczxSAy3kVvsKk59xj0YeJzgfGtdpl7fiwt478xNebf0zjCqD6AZz+FabUeGQ2N8ndX/W1/hj6mimb6ZppwW2ZC49w5HU0VdFpq0QaodX7CZ/sj6VJgz3gwRSY7YvDE24DKj6UuUS28DNBEZZPAZGfxI+orh+KW/8Ac0ua20L1G+TTdNnvXXesCFtoOM+lN3F6s9rtiFxHO2MKsfvKfXPH449ao9f1D2HTpb27leSJF3PaSxFElPgoPn6EsPSrHSO0sOp2UdxLaz2byfYhmA3OPNcdR68V1cT+JQ1XJ2Ts9a6rCDrttb3khAwpTiP0Bzn8fCpv5qsu4SAwboUAVY3YsoA6DBOKZuL272gjubXcM/pfff8AlBAB+ZpPtMOVf2+fcOP2eR8MY+dJ5Ie2PZOXKRYRxJEgjjRUQDAVRgAfCmpLEM2+KV4W5Pu8g59DxTUTLIWKahKxPgdnH+WmpJriJsHUYyeML3I58889Pu+dG/G1yxKEr4QqSC43ETW8c0YGQ8TbWz/hP13VHa3RmAhyCRnY4Ktj4GpftF0iqWdNsjBVcoQUznGefPAHTqKr79Z5JSruszAZjUxlXGPFTnB+HBx41TPTYZKyyGScRaWsrE+7j41YQxMiAOFyOmBUX2K8ik7+OXcCOUQBC3j45Gevl8aQLuZH7u/imSGTKl3QDZx4spK4PPPGOKojo6Vxdjnlcux2/uYu4kgCCTPuu2fdiHXLHw/505Iqe2VrBF2bnna7ktXAQNdgO7IAfQ5AP+tTYlDhbXvkiu4gTDIv2J4/PH7Q55HgefEVk9X1Ca47QJ2V1Ls+02nXWO7j77blgMlkfgYGDhT5eHStai41H0itfZd9joZl0OEljdqwLJcpGU3qT4ljknPkKtbjTtyCWZo4WZ8sN2R6AE9TXdN7O2ml2C2VnLdxW65xH35O3Pkeo++rGK0ghIKplgMb2JZsfE802kxqbi7iV1vHbs7RQsveDOVYbWOPHH3ffT5tJcdMUu7ms5MwsGmkT3gsRO5T4cj7PxyPGoqzvEDtW6hGCQkkqNk+XOT/AKVnlhxXy6JrJNjojIGMEUsRngBTUY3V+RG6LmNgC24I5XkdcEc/Dd/vLWeeSQos9uHAyEMLA4PQ8nnpUVpk+pA8j+hAgdj9nGKUIJAcY4p5RdE+/PFt/wCyIg/eSfpTdzH7qt7W8co+yxYAfNeART/Ggl2LyMRM8NhC09w4GOgyMk+Q9agy6zp2nubrV5BaM7FYjLkpt68MPdyevnStS1D2SLvroCGSFSyuAZI5B4rgcjOPLjjrWf06+7JdvibGbTpUuIQZDF76hemWBU46nx5rVihGC4INt9m6ilSeJJYzlHUMp8waXTUECW1vHBHkJGoVcsScAYHJ5NRtW1S30fTpb65YhIhwq8s5PAUDxJPAq1sgSLq7t7KB7i6mjgiQZZ5GCgfM1QP24sXP/wACw1C/TOBLBBiNj6M5ANY7VtQurzUHW9ha71YQtLBaBN0Fh02blPDMQcF+QD5YzUSGa41O/uruBJ9SkRo5JVsXAgjZSrAB5PVDwARhiAaxz1T/AOJJRNse26EAvoepqpUMGSNJRg9D7jHimodetNWYvaXvf7DzF9kr/iH2hz4cVi57eWXR7PfpepQpdWqQWtxDLFPJ3YBkGFUKc7ep8uKXeyC5bT2tS8qwRbW1aNSZpZyD7mPj+w/gT0AzVf5U2tv8FsHGLto3LO8pyzcY6DgCgEDGDVNoerPfrJbXHd+1QY3mI5SVT0dT/ZPPw5q/jg2nkZP0qiTp8nR3R22htlZT73U80Uu4Xa4H/bRXWwc40cvK7m2WC28/ssbLezLlQQAEwBjp9n+tJk023mXLqS/9ssd339RU63GbSHP7tfpTm1QMY4oc/RWYjtVoE2r2EelpqVyIi4YoxVuh6knDEDI4yam2iLp1lFZWX6OKJAvu9WwMZJqTetuvHfbt6oniQAcH4ZI+lRwBjAFc3UZm5bVwkdLT4Vt3M6zbgc8k+J8aWIpMA7SKcit+jN91PscjgfCsEpF7nXCIyCRWzgg+YpxIiXDN4U4ORShwMGhSZW5EiGT9hwGjPBUjIqZEkQX9EFA8h4VXjgVKshwz+BrVgyS/SY8sV2O3UDXEYRX2855GQeP+H5U7AhjgVGYuVUAsfGmrrvvZpDb/APVCkoOMMR0B9D0qt0ftNb6tamQWt3DIrbHiMLNtbyyAR9+K62Loz06sqO0ej6XrF7Zz2c7W99FOAJLY4bGcE/Lr8q08VovdRLOwuHjx+kdRkkePoaTb2cSzvdG2jilk67VGcep86lYwKrnuk/8ABJtcJATt5PSqq71bKutu2B0D7c5PIOPu69OfGk6xc7mNrglAuZBnAbOQB546k1WDLe85JJ86y5Mzj8YmnBg3/KXRIa9uHQKJCoHHqfiajHLMSzEn1Nd2nwNOJAWOW4rE3fLOglGC4BeOhIp0e8gWT9ImQcNz0rqWw45yPGpKQoB0zUlKuimcojJkiBUxyTKygAEStj7s4PzBqTBKWKyFpJSVCNvC5+I48c8029ojPu5HpUmNFZlXHAq1aia6Ms4464Icejzi5kbvu7jddpUchvEHaeB4gjGPEYJNSLWJdPDSNbJLgENPCoL4znBHXA6dSeKsV60zY2S2jSESySF8D3j0A6fP19BW7D8nZlbHopo5l3ROrr5qc1lO0kvtvaGO2knWC10y1N28r4KpMxKxk564wxq91Ga2tpnmjnjhulUMyk8SDnAb/Q+H4VidX1q6tNS1a/sVth7QtmQL33R3bRv4FhzkdM+dGq3LG1HsaXtjAsdb1+4bSr+4t/aoI+8u51hG2RC36OHK4O1tpY+hFWFhDf6vKb+2MeiW8cRtZGiCyCbYxGVyMBQQQCecE8VW2mrSy6rqXtGq29hHdC2kmmSJ87TCv2JD7q87gM+Zq6h03TfYmfTNcvJLGFOba2mWcH0wQxIPTb0rh5W48dft/wB/+iYzZaTPBaWt7omsrqUVhG8UENyF2HoCA6gYPu4yc1QXYsO5/OCpc3cztnWgYf0ajOD190Mh6AZOOvWrJ9U0/WnOmWOmxW1peOVlaRhEJG2kDcEYMp3BRtPJB6Cu3bz6B2b1rTtWilk7+J2S6jjZomLRhQCfBiw5zxk04OUXz3/4Apra4Gka/EZ7ySa6tLhYZgwATuZDtAXnJAIVuAAM8AZr0yNfnXn+taZNHYXMp1Ed53dp3lqsG3LMUAJf9o5XI8ua9HjhZByM+tarU0miyMqVEC+GJl/w/wCpopWo/wDXX/B/qaK7GH+2jNLst7b9Uh/hr9Kak1CziJEt1FGQSPfYL069abmuJLXRu/iEZeOEMBI+xTgeLeFZHQ+0S9p5LqRBDpXclS+6UOsrHIzjA5AHgf8ASoSfY0r7LKaeOee4aGRXjWQ4ZWBBz72Rj1JrkJBcBueaenjb2cOZWlVTwoiKtIMclQTlsYHyzTkVlmMSRyK655IOcVy88JKW5rs6WLLDZtseIPXwoXy+6nFA2geQrpt3C5CE1l2v0Q3IaPTrQPWjZKW2922fhTws5twLYApKMn0gcku2JUZ4OKskACgDGPSofszg4wMedLuLlbC0Mrhjg4GBn7/+ffWvBGSdUZsjT6FkG5uHiEzokajcIyBknPU9RwB0x1p63s7e1UrBEqBjubHVj5k+J9TUG2uRahpJtjQzvuFzGcqSRjkfs9MZ5HrVkpBAIOQa68VSM4qqa8a8W7lkt7uR4j+xEEYxsMcFTywPPQg/6Wd3cC0tZLho3kWNdxWMZYjxwPGvLF0+37V9p31rStS9rZJkkmtjAYvdGMAnJznbg8VJ9EoqzWC4a9ebvdjSKygsoK54xgqeVPjg+dKCEkAVJmsZDEk0GnRW8yEsyR7QHBHILD1wc48KBCEw+8Op6FTmuNntSs6GHIttBHGqeOSac25PFcXg806gGM1muyUmCqcU6OgoQZpePDNSRQ2HBHrXQwBA+lNHdkjOMUpdqjdI4VR1JNCbvgTXA5ZNJAvst0fsnbFNn/qDwz5MP6/BUF40bSwzK8jIx2tGhYFTyM46HHH41FnlF2RAweO3yDu7snvceAOOB+J8PM9uNTWFNqHYfLHI+PgK7McsYRTfZnUJSdIkSW0F5Ks93axZT7G8AsPjWQ7bW8Y1GK7jKNFeQ+yPnOwSBt0ROCON2V6/tVZyaxM5IUbweCW5+7wqLdE6lYyWl4DJHKu118/9qzTzKao1R0mSuSh029n0q7gvnh3PFbiG+hij2ZhU4EiLnLCMnaTjkE4zinrq8jvfbNVOhwXNihEVmIYxvnYnG/euSBwOnnjrVZcwnT7kzalu9rSJorPVMkJk4CmbAyGUDg9D14PNTLpLPT9Sj9lnnUPAZrq+02QxrIcO32ACh+yB5+8OprDKHy65KJRcXTH9H06zl142lt7VBfWsIe8nVw6RyED3VEgbxPX0Nd1O/vL65fT5L5dQ0mGRPapYrfDO24bYQwbDEnGcAYFMafA+up3c1xqMqzWjTj2q6CxFgdoVwiqTh8g89BnxxVVZe16o1vGlrBLdxDuzZRRn2eNRu5dgdqg7hlcFiUHTNKOPdO36/wDuxFtY3usdobm1065NrcIsvtwAU8xpkorHzLHGCBwh65zW8iGo28YUojRjBXZHnA8RywPw4OPWm+zHZ+DQNO7tCslxKQ08wULuOMAADooHAHgKsL+G6mgAtJERwejkgEYx4c+vyrs4ccYQ2pFTfJU30pmuNxGOMbShUj4560U5qSNHJCjvvZYgC3meeaK0pUqETLgSnRT3LRLIIQVMyFkyBnkDwrIdlO1Gp6xdXVrqURsViUGM2tqw3888kHHh5GtvbfqsX+BfpSyTWLybWyRXR7gzeyWjISApuLjOWHwPvH4HHWn0sEVciSQSE7mlB5Y+Z8D8P9qk8mjnNQ8nIiOsFwh/R3IbjnvYwT8fdxSit1jAkhOfEoePlnmnxXDUt6+g5GO6uVJcTIzeC7ML9Sf+dKWBePy0kSeahC2PnkfSnc810EVOE10hckfuriQ5lm2jP2IhgfM9fpSO6kg3IN08RzuV+WGfInr8DUwnyFGMA8VNUxnnWpdsdPg1m50HTdSktpJcoJ2QGNJP7Pn6Z8PXjGg7GfnW0sfY9TIZFA7kkkso5yp48McUqHshpn/5LcaxJZozzJhlkAdWbIO7Bzg8VoUiVHLY5PjVikht8UJvrO31GzltLpC8Mq7XUMVyPLI5qm0nsVougyyy6VFLaNMAH2Sk5A6dc1f1WzaY8kkrpcbO9YsWCe8MrjAOeg6j1obTIjq6dHv3yXFxIR4NKQPuGAai3un6XAm5laBmOQIHZWkPwX7R++q+WKXT2DSXxlYFMxtI2C4AwMcnkZz8c+FVcdreSyFzPKu1NiMzHOM5PGT4ADFUSeKPHBdDHklyjRSzFEGbWOIbek8oDE/+ucUwsjEb2urSAZxtG6T55yv3YqsXTpJJEkluGYq24gg4PIPn6Y+FI/NHdTd4lwQOMgrxjOT4+dZHsbvg0LE1xZeRXMhxm5tF5II7tj8DyR931p39K+4xXy94Psjuxt+B8fuIqjXS5H5E7ldm3AHp161Ms9PntmZ3mMzOAPs4xjP+9JzXqv8Aoi8SLQO0UTPeRhmDYDwozAjwO0ZI/Gokt/YzoGlMkARg0Te6dx8+CQP/AGAxTyRTIQyvg/GlbjBfrcTYCSRCMP8Aso24k58s5H3Vbi8cpdclM47fZCvLm4Yfop0k5zvjOQoxx08fH51Us0hJwM/Gru7sWa5L+yYJIy0R+0u7qDjIYdT5jjnw7Noxbb/8j324H6P3T6kZH1FOeFylwacGohjVNFDuKhhg8DyqXawvJGrMAA1PvpcsHvyp38XOXt/e6ea9fuzUmHupI98LK6jjKHOP9qy5YTx9o1PUQkviRntUPusSVPBB8arD2T0dZGmt4ZLOQ9XtJmhJ/lIq92Fh0rjRFhjpVG+S6ZW2pdlOnZTTJypu2u71QchLq6kkX7icVeWtja2luILSCOCJeiRqFA+QrkaFeM05Fnd5VJSbXJVJL0WFsWxtJ4FPM21S2CcDOAKiWv2mboBSbaWa9LTrIUtycRbCDvAJBbOOh4xjwrq6d/7dsxTXyIWpyLNNFIhyrRAg+mTRSL+2itp9sS4DDe3Ockk5NFak7RAfj1Tu4kj7nO1QM7uv4Ur87/8Ag/z/ANKKKg8MG7odh+d//B/n/pR+d/8Awf5/6UUUeGH0IPzx/wCD/P8A0o/O/wD4P8/9KKKPFD6Cw/O//g/z/wBKPzv/AOD/AD/0oopeGH0Fnfzx/wCD/P8A0o/PP/1/8/8ASiipqEUAfnn/AOv/AJ/6Ufnn/wCv/n/pRRRsQB+ef/r/AOf+lcfWGKEJCFYjgls4/CiintQFS8QklV3YttAAzjPTkk+Zp5SF/Z/Giiqvx8V3Rd58lVZ3vB4rx6GlCRBj9F09aKKT02J9r+RebJ9jntY4/R9P+6l+3/8Ai/zf0oopfi4fr+SPkl9h+cP/ABf5v6UoalwQYQQeoLdfwooprTYl0v5FuYpNTSNFRLUKq8BVbAH4V2TVRJGyGAgMMZD4P0ooq1QinZERb6iLcP8AoSxkfexL+OMeXpTN3cRXD99HbiG4AwJQ2cjyYftD4/LFFFSaTVMA9qA6J+NHtXOdn40UVn/Fw/X8lnkn9nPaRnOw/wA1L9sHhF/m/pRRR+Lh+v5F5J/Yv84YhdFiwWGN27p+FLh1RYIUiS3wqKFUb+gHyooq1Y4pUkRbbI13c+1SiTZswuMZzRRRUx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10400" y="152400"/>
            <a:ext cx="1960563" cy="3276600"/>
            <a:chOff x="6553200" y="1143000"/>
            <a:chExt cx="1655763" cy="290195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553200" y="1143000"/>
              <a:ext cx="1579563" cy="1606550"/>
              <a:chOff x="4733" y="12628"/>
              <a:chExt cx="2486" cy="2531"/>
            </a:xfrm>
          </p:grpSpPr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4733" y="12628"/>
                <a:ext cx="2486" cy="2531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4900" y="13060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DAILY LESSONS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6629400" y="2438400"/>
              <a:ext cx="1579563" cy="1606550"/>
              <a:chOff x="11416" y="7261"/>
              <a:chExt cx="2486" cy="2531"/>
            </a:xfrm>
          </p:grpSpPr>
          <p:sp>
            <p:nvSpPr>
              <p:cNvPr id="5" name="Oval 11"/>
              <p:cNvSpPr>
                <a:spLocks noChangeArrowheads="1"/>
              </p:cNvSpPr>
              <p:nvPr/>
            </p:nvSpPr>
            <p:spPr bwMode="auto">
              <a:xfrm>
                <a:off x="11416" y="7261"/>
                <a:ext cx="2486" cy="2531"/>
              </a:xfrm>
              <a:prstGeom prst="ellipse">
                <a:avLst/>
              </a:pr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 Box 12"/>
              <p:cNvSpPr txBox="1">
                <a:spLocks noChangeArrowheads="1"/>
              </p:cNvSpPr>
              <p:nvPr/>
            </p:nvSpPr>
            <p:spPr bwMode="auto">
              <a:xfrm>
                <a:off x="11583" y="7422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Incorporate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TECHNOLOGY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0" y="5334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Week 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algn="ctr"/>
            <a:r>
              <a:rPr lang="en-US" sz="3200" dirty="0" smtClean="0"/>
              <a:t>Possible Lesson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304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Week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Possible Lesson</a:t>
            </a:r>
            <a:endParaRPr lang="en-US" sz="3600" b="1" dirty="0"/>
          </a:p>
        </p:txBody>
      </p:sp>
      <p:grpSp>
        <p:nvGrpSpPr>
          <p:cNvPr id="2" name="Group 20"/>
          <p:cNvGrpSpPr/>
          <p:nvPr/>
        </p:nvGrpSpPr>
        <p:grpSpPr>
          <a:xfrm>
            <a:off x="381000" y="69822"/>
            <a:ext cx="2951163" cy="1606550"/>
            <a:chOff x="381000" y="215872"/>
            <a:chExt cx="2951163" cy="160655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81000" y="215872"/>
              <a:ext cx="1579563" cy="1606550"/>
              <a:chOff x="4733" y="12738"/>
              <a:chExt cx="2486" cy="2531"/>
            </a:xfrm>
          </p:grpSpPr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4733" y="12738"/>
                <a:ext cx="2486" cy="2531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4900" y="13060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DAILY LESSONS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752600" y="215872"/>
              <a:ext cx="1579563" cy="1606550"/>
              <a:chOff x="11416" y="7371"/>
              <a:chExt cx="2486" cy="2531"/>
            </a:xfrm>
          </p:grpSpPr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11416" y="7371"/>
                <a:ext cx="2486" cy="2531"/>
              </a:xfrm>
              <a:prstGeom prst="ellipse">
                <a:avLst/>
              </a:pr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1583" y="7422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Incorporate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TECHNOLOGY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28" name="AutoShape 4" descr="data:image/jpeg;base64,/9j/4AAQSkZJRgABAQAAAQABAAD/2wBDAAoHBwgHBgoICAgLCgoLDhgQDg0NDh0VFhEYIx8lJCIfIiEmKzcvJik0KSEiMEExNDk7Pj4+JS5ESUM8SDc9Pjv/2wBDAQoLCw4NDhwQEBw7KCIoOzs7Ozs7Ozs7Ozs7Ozs7Ozs7Ozs7Ozs7Ozs7Ozs7Ozs7Ozs7Ozs7Ozs7Ozs7Ozs7Ozv/wAARCAFFAQQDASIAAhEBAxEB/8QAHAAAAQUBAQEAAAAAAAAAAAAAAAIDBAUGAQcI/8QARBAAAgEDAwEFBQMJBwQCAwEAAQIDAAQRBRIhMQYTQVFhFCJxgbEykaEHFSM0QlNzkuFSVHKiwdHwM2JjgiRkFheyg//EABoBAAIDAQEAAAAAAAAAAAAAAAABAgMEBQb/xAAuEQACAgEEAgIBAwMEAwAAAAAAAQIRAwQSITETQSJRFDKBsQUzYRUjQpHB4fD/2gAMAwEAAhEDEQA/APW7a2ga1iYwRklFJJQc8U77Lb/uIv5BRa/qkP8ADX6U7QA17Lb/ALiL+QUeyW/7iL+QU9RQAz7Lb/3eL+QUey2393i/kFPUUAM+y2/7iL+QVz2S3/cR/wAgp+igBj2W3/cR/wAgrhtbf9xH/IKfrmKBNDItYP3Ef8grvstv+4j/AJBT2KKAoY9lt/3Ef8grvstv+4j/AJBT1Vkv5ySaZ4l3jcdinGzbtGPXO78CfSgKJptbf9xF/IKT7LBn/oR/yCq+2udYllCyW8SIQjElGBAONw5PXrj4c9RTCz69LKyLBHH3ceDkcFieoJPOBz8aAouBa2/7iP8AkFd9lt/3EX8gqAzau0sa93GsfeDcwPO3cPXxXNMx/n2O4wVjkTgZYjjkknj0IHyoCi19ltv3Ef8AIK77Lb/uIv5BVcG1kHaYYWATqepbHofOpGnNqDyytfRpGMLsVDnHXP8Ap91AyT7Jb/uIv5BR7Jb/ALiL+QU9RQAz7Jb/ALiL+QUey2/7iL+QU9RQAz7Lbf3eL+QUey2393i/kFPUUAM+y2393i/kFHstt/d4v5BT1FADPstt/d4v5BR7Lbf3eL+QU9RQAz7Lbf3eL+QUey2393i/kFPUUAUerRpHdKI0VBsBwox4milaz+tp/DH1NFIZaWv6pD/DX6U9TNr+qQ/w1+lPUxBRRRQAUUUUAFFcoLAdaACimLi8trUZuLiKEecjhfrSDqdgJlgN7biVxlYzKNzfAZoCmSqKYuL21tFDXNzFADwDI4UH76yEXaLVh+UNdDa4jksZB3iOIxuK7N3UeoxTokotm2rnjXaKREMUUEgDJoBB6UAdrldooAK5XaKACiiigAooooAKKKKACiiigAooooAKKKKAKXWf1tP4Y+poo1n9bT+GPqaKQy0tf1SH+Gv0p6mbX9Uh/hr9KdpiO0VyjNABnFUWvdsNI7O3EVvfSP3ki7tsabtq5xk1lPyhdsdW02aTS7e2e0jlj9y43e8/vclSDwMcefPhWD06C87Ua9Z2d/fujTDYs82WIHJA9eeBz41NR9svhitW+j0Pt/2zms9MsPzJdgC+DP36cnaMcDyOT+FZe+1O8gu9Dvb3V4tTt9yS7tw3p9ksjr6Hoaf0/sbfa1pN1pBcpcaXeOsUzqe6YHAYZ+Kg8Z6+tT9N/JFN7LIL+/jSdioTugWCjPJ5xk+FPhE1siqsnflekA0fT8AEmckHHhtrzvU9J1nSbiCTUIZI5bod5GxbcWz6jx5/GvZtS7GWes2llbaldXMyWa7V2sq7jjGTgeQp7UOydjqd/Z3lzNcF7JQIV3LtGOckEcngfdSUkiMMqiqPJe1V/df/AJgBrKtOtt3SvFnAKhQSB8efvqx7MXum/wD7Cgn09rgWEccjIk/WNdjEqOTwDmvTNb7I6N2g2NqFsWlQbRKjbXx5ZHWq3Tfyc6LpOox31pJdB48ja7hlYEYIIx0waNyofli48nndprmq9qe1DM+tSWGQ7QHvCqIQCVXrjnAGa2X5P9d1rX9RvpL26zBbqimMKCC+MZB8Psk/OoE/5H4jfvNDqTC2yWWIphvhuz+OPlWh7A9nLzs3Y3dveogklmDBo33Ky449fPrQ6oJyg48GrYAqcjjHOa8l0Dtd2gfW7+DS4lvLOEySrbStjZGDwFbw4IwPwredq9etdN0DUCl5Ct0sLKkfeDfuPA46+NeMTW9jYaFBdW2sMdSnJEttFnCofNh49OPWlFBhgmnZ7P2a7Yab2ljK2xaK4QZeCT7Q9R5jNX9eN9kdQ0jQNCutehWaTUoytsI5WGwM3IIwOnuk/KpWrflA1nSb+EQaxZakjIHkWGECNDn7Oep4o2/RGWFuVRPWq7WQ1Lt9baZ2csNTktWae+j3R2+7HxJPl9c1Bi/KfH7PD7TpMsFzMybYmfG5Gzh1OORx+NKmVrHJq6N7XKq9T7RafozwJqMrQvccRgRs4Y8cDA9RSLftTol3eCyt9Tt5LgnAQN1PkD0NFC2vui3rtYvsz2m1TUe1GqWGoNCkFiGHupt5DYyTnyzWkt9d0m7mMNvqVpLIOSiTKT92aKBxaLCiuKwdQykEEZBHjXaREKKKKACiiigAooooApdZ/W0/hj6mijWf1tP4Y+popDLS1/VIf4a/Snaatf1SH+Gv0p00xGI7bdvE0UNp+nFZL5uGbqsP+59KrNI/KPLpQi0/X9OlhKDHfICSw/tEHrnrkHmpv5UOzov9JXVreMd9Zj9JgctGev3Hn76x3ZWK27Uazb22v3zd1a23dwIzbd+Dwuc9efnippKjTGMXCzedoRofbbs6wtLyGSeMGSAj7YYAnbt68gH6+FS+zugNNpWmza7p9v7bYpshxyVXjGfDPHriovYrsbHoF5f3cilmaVorYv8AaEQPX5/6VsRxUSqTrhCUjVAQqhckk4HietKozRmkVhRQSAOtUmqdrdH0vTmvnu0njWTu8QMHJby60DSb6LujNZabt1p8nZS71uxzIbfC904wQ5IAB9Oaxg7V9rdQ7OXmprcRNbiTY5hwktv0IIx+z4c5ppWTjikz1vIFdyKxvssvbHsHpwjuXikcoZZmYkgqSHPXnxrBWtrqV72mk0vs/q96baE4e6MxVQB9puPDy86aQ44075PWtft7B9KuJ73SxqCxoT3SxBnb/D6/CvL9P0nsr2k1ZbGGx1PSp3ztCkOnHPORkVtdWltrf8n91cQ3c117OjLHdySkuzhtm4NnP2vKq38ll5d6nb30t9eXNw8TqEMkzNgEHwJoVpE4XGLaJWofk2sx2Uk0nTZGWcyiYSynO9gCMHHQYJrJ6b2D7QWk+Juz9ndEH3ZJ7g7R8lYZHyrUdo/ygvoHac6eUjltY1VpSEO9SRnaOcHjHPrUzs1+UOx7R6j7B7NJbTOCY9zbg2OSM+BxTt0CeRRv0ZDt72f15bWxuboC67pWjc26e4nORgDoMHH/AK1Sk61c/mQ6pCyQW8ixW7PFtbYCueccgccn/evZT2j0UXvsJ1K29o3be77wZz5fGrMbWGRg0tzBZmlTR5b+UkTa32r0vRbRl3mP3Sx4DOep+SisxD2Zv7Dttb6OrrLcRzod8ZOMcNn0wK9rbQ9Ka99uOn25uQwYTd2N+R0OetR7HRtHGpy6tZopupCVklErNk55BGcdRTUuAjmqNFd2u0C3vNEu1tGtbG5umTfMwCd8c8KzeprziaCLsp3NjrnZ+K4mJ71Z47kguuenGRjjFexanpNnq9uLe+i76EHdsJIBOCPD41mX/JdoMtyJXlvGQHiIy5UDyzjOPnSTFjyJKpGh7PaxDrujQahBE0SSAjY37JBwR+FWdR7KyttOtI7S0hWGCIYRF6CpFRKXV8BRRRQIKKKKACiiigCl1n9bT+GPqaKNZ/W0/hj6mikMtLX9Uh/hr9Kepm1/VIf4a/SnqYhuaNJoXikRXRwVZWGQwPUGsb2R7B2+kX8+p3KbpO9YWsbc90mTgn/uIx8K2pGRijFOxqTSpBQa7XKQjzntd2/1fS9WfSbKziglXH6V235z0wOAOvjmpPYrth3s8mj62zw6mJCN8p/6hz9nyBHkODWc/KxbmDtRbXKcd7bqc/8AcCR/tUO+7ParqugS9sby/i7xypWNRgkZ29fA+QqylRq2RcEaT8qkWoWkdrqFteXCwOWikjDkKCRgHA8xkVgbfQL5r3TrW+DWUGospilk5Ug+P4/iK9N0vTde7R9i3sNaSJO9VRDJKD3gGQdzDzGOPPxxWj0vQYbHT7S2uWW+ktF2xTTRruUeQ8ugpXRFZNio850LsvIbvtF2Ya6DAxoEfYcF1O5SeuPI/Goekfkz16fUe51CL2a0VsyN3gPeAeAwT1869lSKOPdsRV3HJ2jGT50sYpbmR80vRjtJ7Ka1p/ZCbRBqkCSSkhZUjJ7tT9odRn8OtVNt+SUxxNDLr8/dOcvHFFtDH196vR8UUrZHySXRk9V7GS3PZSDs9YXoht4iCzypuZ+SccEDqaT2M7K3nZKO8SaaK6SbDAx5DZAPGD558611FFsW+VUeVx9lJNV7R6tqvaazuLWzKtKh3DzwBxnkCqXspol7DYapr8QdDZ28i2/9reRgnHopPzx5V7cQKq9cTUhpkw0aKE3bqQDIcAfhyfjxT3Fiyvo8N0G70uG5uTrEEsyTQMkbpy0b+DV6H+Sh5ru31K6uJZJHMqjczE+HPz9aqpZtPtbeUDsbPHrjqY8CEtEGPG5R09eB862nYTs/L2e7PLBcDFzM5llX+ySAAPkAPxptosyzTizSHpXj0uqave/lB1BtAmMJDsWA+wyoMEsOhzj8a9L17XYNGsZ5JFlMgiZo8QsVZscDcBgc+deIaf2lvNJtL6G1jRZr33ZLg8sF8QPLOetEUQwxu2epdjO30XaKX2C7iEF6FypU+7LjrjyPpWzHNeHfk4sJ7vtXDdgMsForSzSeAGCMZ9c/dU6D8o2uW17fNag3cBZjCsqlhEu7qccnj1oa54HPDcntPY67WC0b8oz3WhT39/ZbHgcRjujhZZG+yqg/PPPFM6r+UXU9C1CK21HTLXDoJCsNwWZASRgnGM8VGmVeKV0eh1ysj2i7f2mjafZT28JuJb2MSxxsduEPiev/ADNV6flHujfWVhLpPs91cSrHJHK5G0MRtYccjk/dRTBY5NWb+isZ2p7dzdmdUFpLYpIjwmRHWQ5bqACMccj1rMT/AJXL+TTNkVrFDemT7YBKhfgfGhRbHHDOStI9aorNdh+0snabRTcTqq3ELmOTaMA8ZB/55VpKRXJOLplNrP62n8MfU0Uaz+tp/DH1NFIC0tf1SH+Gv0p6mbX9Uh/hr9KepiCiiigArldooAyfarsge1WpWhnmFva2yNll5eQnHA8AOOvr0q50/QNO03To7GCEtDGwYCVi/vA5zz681ZYop2S3OqKG916W07QW1kIQbV3WKWXBO2RgSoz0H7Pr7wpet63NpN9a5RDaSZ74nO5fBSP/AGIHzq1eytZAQ9vEwZt5ygOW8/j612S1glbdJCjnGMsoPGc/WkFozMfa+W2s42voY3uDJIrpExG0LJ3eRwfE+JFIn7UX0Riue5jaNJrpHiVvtrECQckcHitI2mWDEFrK3YgkjMS+PXw8aV+b7LcW9khyxJJ7sc5GD94p8DuP0UTdsg0VzNBp7yRW4bczShTuVdxGMeXQ/wCnNKXtcRPJHcWSwrG8kbOZ8gMsfeeXTH/DV2dOsixY2cO5l2k92MkeXwrpsLQ5zawnJyf0Y5OMfTijgLj9Gfh7WSXl1axw20aiW5eBy0h8I94IOB+Ipem9qBcW6h1QGK2jmneaUKfeUngBeenPSrsadZKoVbSEBSGAEYGCPGuiwswVPssOUG1T3Y4HkKOBXH6M/adqH1S8tUhXuV9rEMgB3CRTEzg8gEdBTupa5eWOtpblE9jZokDoA7BmOMMNwI8MEA1eJYWkWDHawptORtjAwa61pbvOJ2gjMo6OUG4fOjgdr6MzB2wmawSaW0haUQSTyAS7RtVtu1eDlvT4edST2lulgurprCMW1rdCCRu+O4DIy+NvQBgcfGrz2G0OAbaLCtuHuDg+fxpu602C6haEgxxu2ZFjwO8B6huOlAWvoVYzvd2UU8kYjMi7toOcA9PAeFQrrspoN7KZbjSbV3JyWEYBPxxVqo2jAGAKVSI3XRTX2iiLQbnTtFhtrQzoU+ztUZGCeBycVX9huzVx2b065trtYWlkl3d7Gc7lwAAcjw5++tRRTse51RjO23ZI3vZv2bRrZUeK4NwYU43kghvnzXnOl9nJ+/2X+g6tNIG4SNdit6ElePjXvNGKalRZDK4qjxntloOuzxWN/Lphj2Q+ztDAC4hCsSo4zxtI58wajw23ai6v9GvtTtbmVYJUSL9Ad4jVgSTgZx8fWvbcV3HpRuGs7Sqjzr8oGlLqnaPR/wBBNPGRtuFhRmKJuHJwOOCfurll+TuCw7QX9zPpyXOmdy3s8Rbc4bA8P5gOfGvRsDyoxSsisskqRlfyfaHc6FoksN5btDPLMXYFlPGAAOCfL8a1VGKKRXKTk7ZTaz+tp/DH1NFGs/rafwx9TRSAtLX9Uh/hr9Kepm1/VIf4a/SnqYgooooATvGcZ5rtUl3o91PqLXUcsUYJ56licDac9VxgcDg+ni4bK9EjL3suZSMMsh2xDJyOT1wcDr08KALYMCxXIyPCuNIqfaIHxNVF5YXpv+/t5WUsUAZW4CL1DDPPVumeo6VzUNEku7nvFMDgwCNWnQs8TAk7lOepyM/AfCgC4MihN5YBQMkk8Yru8bd2RjzrMv2b1R4HjOrErIGDoxcqwIIAxnjG7PHXAqTa6RcyaXf21xLLi5Roo0mbPdqQeeCfFjjnoFHGKAL4MD0PSis7H2dv4typq0gQqwXqDnBCscH3jgjJ/wC3NOJo2qqzOdVLFiTtO7b/ANTfjrkce7wenhQBeJIkgJRgwBwcHPNLqhfQbstK0WovCZWJOwtgZPOOeuCfng+FcOh6o7xtJrDEBMMqqy7iTknO7PwoAvDIiuELAMwJAzycdaVWfk7O37vuXVWGBhGIYsoyhxnd09z4+8atNOsXsUcSTvMWIwWZjgBQMck+IJ+dAE2iuZrtABRXM0daAEd/HvKd4u4dRnkUrcD0qpm0N5ZxcC7ZZhM0m7BwQRgLgEcYC588Up9FZjJsmSMSDBCx48AB4+n0oAtN1cWVGLBWBKnDAHoeuPxqs/MYE6yLKFCyhwNpPAOccnHn4fjzSX0bvL7vmZTukLSMFxuUgjafPjAoAs/aYckd6mQwUjd0J6D40vdVTc6JPPNMy3iJHLcJPtMOSCqqMZ3dPd8vGo9h2YNleWdwLsMbVSuFhC78hs5wfEtn4gYxQBcrdwMcLNGxzjhwec4+vFO7hVFcdkraa7nuFuZoTLv92M4A3AfeN25vi1A7LIMkXRUlWA2xgBM7uF/sr7/TxwKALqOeOVN8bqy5IyD4g4P4ikJfWsk5gSdGlBIKA8jHWqZuyNs0RXvFVznDrCo2glyQB5YfHyFStK0CLSrh50k3s6lTlADy27qKALeiiigCl1n9bT+GPqaKNZ/W0/hj6mikMk2960cMaPCSAgwYzu8PEdQfvp5NStWZ0aVY3Q+8knukdOcHw569KomZlIKnBwKkR3sqjqHHkwzXPWtqVSRqemdWmXqurDIII9KVmqSKW3RkS3xaSOpGEHusRjAA6Zx8+KREJ2usQqIJVOTJsPvejjPI9QT8vHX5oNWjO4NOmX9cqLHcT7P0lsxfx2MpB+8iui+iVis4eA4zmQYH8w4+Wc1ammrIEmu1wEHpXaYBRRRQBG1C6azspJ0Te6j3F/tMeAPvqsk7RbO+2QCTbzGMkbxs3A9PQ/Djzq7xmjA8qAKq11aSSOdpYQCh9zac78uygfPb+PhTP5/l9mLezoJIm2TBmK4IGW2jByMA4PnxV3geVG0eVAFO2tSps3woOquSxA3BgD8Bgk12z1qW4mjia12biVZi4zkHB93r1FW+0eVG0eVAFXFqkxuDEYA26UohDeTMMH4BSfhioN52ivbbVZrX2MGGOaMCbYxDIQu4DH7QLD5fCr8xJ3vebBvxjd44peB5UAZkdqLm6t2eGzWPay7mL54LqMgY5GGzmm7LtPqbWNv32mh52SIuxcoDvxg42nHO/I8NnrWpwPKkR28MTO0cSo0h3OVGNx8zQBRX+v30I02a2tlKXUQlkhZC0n2oxtXke9h28P2aRH2quZndU03BjiZ23Ow5VQSv2euePlWkxRgUAVFnrU9xqKWclmUyrkurblBVmXyHBABz6/fb0YooA7RXK7QAUVyu0AFFFczQB2uVGnvI0BCMrMOozgcetRX1OIAhnLn/ALAQB86qnlhDtk445S6QxrP62v8ADH1NFRbibvpA293wMZfGfwoqUZKStCaadMJIiEUg9VBpSRnHTGaDlgnoop2PmvNzk9zOmm9iEm1Rl2uAyn9kjI+6rK0jSOABF2gnOM1FUe7T0MxWaKPHuMCM56MOR+Gfuq7TuW6rM2XlWSpVkdNscnd56kDJ/GloipEEOWAGMsck/E+NMzXMVsA0xKR+MhHur8T4fGuNfRbtluDcP4iPkD4noK7OLe1yZGMW8qLdrFaqwQ/9SMqQEGDgjyyR0qyFM20ToGeUgyuctjoPID4U/V4gooopgFFFcNAHaKi3Wo2ViFN3dwW4YgAyyBMk+HJqv0/tdoGp30tlZ6pBLPF1QNjPwJ4b5UAXVFJDAjIOR6V2gCPqFybOwuLkJvMMbPtzjOBnFZ3Qu2P5xeY34t7SONQysXxnJPn8CavNWkVrKS1ALy3KNGiDqcjr6AeJqs0Ps5Z9nrR5ZXWS4YHvZn4AHkB4Co074HaS5NCCGGRRVBHf3doGEMImt+O5EjFWA+OCCPiciod32vvrJTJNoZEQ6yrPuUfEqp2/Om3Qlz0auisivbpmAP5rOD0YTjH0rr9uSjA/m9Svjm4AI+WKr8sPss8U/o1tRb3UbTTlVrqYRhs7cgnOPhWdj7dwybv/AILcdMTpz+NUevdpZNaSJI7HYYHLgpLv3ZBGDgcffQ8irgFjd8nodrdQ3lulxbuJInGVYeNO1T9lSD2cs8Y4Ug4OecnNXFWJ2iD4dBRRUW/tDdRoo2sFbcUf7LcEYP35+VMRKzVVqN5kNGCChypCsQxPy6D61FuLi8061lmd3URRlije8owM8Njp4edRUmadVkcncyr9o89PGsOo1G2NLtmnDh3O30JJJGPDwAHAoBCnkdaU+BRHEXG49PCuTJ07OmqSA0V1l2kDPhRXc0/9qJyM39xknHup/hFLQdK7EbTYpku4htTJXeBjHXPwp5JrN8dwzT8cdyN4+8cD5muQ9PklJ0jR5opUdRTJwvWnGCW5VnSRyORsRmx91dC3UibYIktwf2pTuYeu0f7/AO1OizkVdq3k4+Sn6rW3DpHHlmeWSyk1K+vLayuL6SxZxCplWORcqMcjnfgdOuOKhdiO3A7UvLHKkMMqgMkUIdjjnJY4wPCtBf6OupWE1jdXc7wzoUkACKSD6hah9nexuldl2kbTO/XvQA4eUsGx046VvUWiFovq7XK7UyIUUUUAcrEdte3E2kXDabphhWaNA91dTcpbKegx+058BWv1C6FlYXF2ylhBE0hUHGcDNfMbzX3arWBE0srzXdw0ru7Z4PAz8ADUZOkSjFy4RL1XtXDNdPJBb+2XBb3ru+/Su4/wn3V58AOBTcXbGZ444dRsbO6iQe6DAqlfgVwR08K9L7Pfk50mxCSt+nkIwxLZFTte/Jzo+oWpaOFY3Ue6yDBH3Vi88G+jR4EuGYfRO3l52bi9p0uYXmnuyiWzunYtAc/snwB8+eete5C/hawju0bvI5FVk28789MfHNfMusaTddmrqW1Lb4rhCASOor178mt2x7JacLhyywq/d5OcksfoOPvrbi+XRnyLZ2beNVt0kvLsqJXGWOeEA/ZHp9TUePdeyLPdgxRqcxRtkY/7j6+Q8Pj0SJDqdwIRnuYmDSEeJ8F/39PjVqqAcBQPlVrW3gq7IwgiEm9XG715zXWjY8uuWHRl6j/nzqSUBHNI7rbnDEfSlY6KY9mNLklMktjDIrEts7v3ST1OOlTrewsrGARwRx28SjhE9wD5Cs3pnaq81DtH3Cd37E0hjVcDOMHDZ46kDjyNWXavVW07TiNhZpPAcZGQOfTJGfTNVxlGXK9Fksc4tJ9ss7WBJ5fa2T3SP0StngefPiag3+rqktzt4tbFd07L1dvBB69PvxWe0rtXfQ2epS3cwlaKNDEGA4diRjjwzj8ag6vPLYdmrCMsSbud55jjl9q55/8AYg/IU9yePeiXicZ7ZG57Oo0ejRB23MWcsfMliT+NWlV2gg/ma3JGMgn72NWNEeiD7KntJqk2kaRLd26PJMv/AE0SBpdx8AQOg9c1T9lO1Oqa9b3El9ax2LxOFVTC5LgjkgE1rWGQawk+rdr17UJZ20E1zpqyqssxs+7G3OGIJ648x1pSsa5NWZJnOXeQoPtYj7tcepbn7qpUURbYc5KIAw/DPwOOtW8UTSgj2GQCM5RrqTduPmOWP34pw6Y0jmeWcGfG0FUwmPAEeI+J88YzWTJheVUW4svjZTcMRipQXHSpS2QhmIlhDKwyJI14XpwRkn5jy8PFLLbq20SyA+CmJs/djOKwT0uRPo0vURZBnGHHwopV1t70bSx93ncpU/caK6uCLjjSZim7k2XduitaQblBwikZHpT/AB5UzbfqkP8ADX6U54VeVXyKopOa7mgLO5roNcrtAztFcooGcdtqlsE4HQeNQI9YgnBEEc0kg4Cd0VJ+ZwPxqwPIqrtIZIdYu2CJ3TkF5CfeLYGB8ACaQCdRjuri2dbsItswPeJCctjHiT1HpivE+w1tHB25kspMsIhJEm7gkAn+te5ywwXssd4lwzpGGwqEFHPI8s/cfjmvN5YNIsu3kKiSOPUJHYsiHoGU4Un0wOvnVOb9DL8P6jV6RPHdozW8LRIjbNrIUwR1GCB/tU/Urw6fp6zCGWY7lUrFGXbk4zgeHnUaSWS3hLlSzeAzgmm0uZbxQxQoAehPJHyrlppOzY4OXs87/K8veSWBRNrlGZx4gceNW3Zqc2HZmztlzkQhiceJ5NK7WWFxretWWiWkSmSSNmuJmHEUeRz8Tgj51cjsjJbLF3F53vdY9yQbd2PUZx91djRyUYWzLnx7nwa3SbdbPT4YmeMybcuV8WPWpu8ZxnPyrMHU9XtELajcWcSZ+2dxJ9Ag6/f8qrW1ia8EiWhmuFLkM9w3ur6BBx4j7WaMuaGNbpMjj02SfCRrrrV7KzjMktwNq9e7UuR8lzUe37S6NdpmPUIgDx7+U/8A6ArNjSpJ9r3UjyMo4LnOPgOg+VV+pLYabJB7SqAO/DkZ28HJPzK81zV/UozltjE1fhQX/Lkb0B4LHXAHkBEEmAwwQ2Dt4x165qz7TXS6h7QV34QI0e5GVWCnccHGMk+tZzWYYILgJbOWuH5Majpxwc+Bq1tYL6W0y9wsIdT3qMMBuR1x4noT6/Knp9Sopprs0Z9PuanfRQ3TNFMkCAZnZHbzONwA+8/hVl2llkm1C208NkWtqEVQP23xn8AtX66DZ31ilxAu27Rsh26owP2T6f75rLrZXqa+DqalbiW4RufsuNw+yfEAYHpW29unjEzTqWVyR6rpsYh022iH7MSjPyqTTVt7ttEPJB9Kd8KuXRz32FcxXa5TEdormaM0AGK7XK7QBS6z+tr/AAx9TRRrH62v8MfU0UiRaW36pD/DX6U4aZhkSOzgLsFBRQMnGTjpXY50mLhTyjbT8akVsXLKkUTSOwVVGWJ8KrJtYYBjFHGuOB38mwk/DBqPqt4sgzCxfJ2oQQV46kfT76pnRVwSNxJrnZ9Y4S2xR0NPpPJHdJ0Wx1OVMrcamJD4G1g2ffuLZp6z1G5kkKxSpPGPspKNjj/2GQ33D4+dMkWWGTx6VIWNd2AaxLXZLuzRLSY0qXZoob+NjtmDQPnAEhGDxngjg/0qSHUqWBBHpzWZj76M5RsjyJ61KdtsJltP/jT494qMq3GOV8eg9a3YtbGXEuDJPTOL45LN5pCCzMYI+g8Xb5eH1+FQpEtopxNJcd1NINqxht7OPJhyWx6dKyCWMkWqsl2VuhKpkjldckHPvDknzH31otMa3tllmfA7legHn0+ZIoWsTy+Ov3Hl0zxw3XYqWTUo4I41EUbsHSEondoowMFo8nJ6kcisTrXZK2stUsdQuZLllWQGa4jf9IWJ69D4+GK2dxNdTgTBgkqMHRScqvp8wSM+tVOv3cmoJbW7IqW7rvkwcsCONv3/AOtSx6rHmvb6FjwztL2yRqll7XZS6XqO1JHXEEx+y/HBHk3pVdYwW3Y7TMXEyvcXEnupH4noAB5f71C9muTaS2kV0fZ5feEbqG2nzBI4+VM2WjMl5Fcy3Dd9DnkgEB1wRjJPgyn51U8ab46Og8GTGtsmuTRapK2mC3jtcPqd378jd4RsA8CuOmOOfImoc350vJFSfUJIBtLDYdqnAzjIxkmpFlZGOd7iaYzzynLSv1qwNtHJE0bKGDDBB6GrJc8J0h7FjjXb+yvl0FXtJgWM0skZVWlY8HwOeTUCy0m00K59p1S5gyuDAwYqd3ORt/a6jz6dBSNfi1mzQPb3kotFGGUfbT13dSPXPFVVtpEsk3fODIx5Z5ckn19a5jjmhGUJy4ZJYnldtl5ddr4SxFpbNIo43yHaPoay2sarf395Gk/cgTRPEu2MgYPXqTzwK0sOnopGUDN5muat2eXU9N27xFPGwMDgftZ6fA+PljPhUMEccJcL9y2eOGOJA0vS/YlUyENLgc9cVdQtbTu8XfK0keA6K/2ehGR9xpX5murfS4Csu+8jUd4C2VlOOQM9Pj99Z3s1pt3Hrd3e3FjcQvMCY5ZOAp3chh69PTgipQkpNy3dClljKNJGysLpNPnaSZgtvKoDnH2WHQ/Ajj5CrOe2tdRtwwWK5ib3lIww+INVK3NqyuJmSNl4ZJCM/wBR8KpNEtNSi9pmv50DtITC9tuibZ4BuhI8ga24tX4oVPkxyxuU7iP9rZp9LsY44ry5TvW2j9O5AUdfH4D51s9AE66BYi5Zmm7hd5ZsnOPE+JrLgtNIWuJHmYDaDIc8U2IUtiTA8kLN17mRk3fHBGas/wBRi3W3gJ6OUkl7N5mivOdS1C4t4hHFdXstxJwie0Ocep56Vf8AZZ206IWdzcO3fZljMoIx5r1I8QeD4mtGPULI+EZMumeKNtmnNJz6Urr0NFajG0c6V2uUc0AU+sfrafwx9TRRq/62v+AfU0VFkkZH8pOo9xpmmWy6osAd4+9hABYDGRJ54BHhWlt1mhtA9tdyXkRiIEwXcXPXDY5DZJwfXnmk6lZaXrENvbXll7RNAqyI6hS0eOh58PQ9aVIwntg8rQ202csyKVkbHiCrceHGSPjVOWcY9uiyMW+EiLO5NwWIwu0bB4bfDFMMruwO3jNWsU1vHEqieXcOpJU5Pj1H0pIheRg/ewSZx7pjKE/MHH4f0408cZfpkdKOeUFTiQ0i5zjrT6xnqB0p+SJY495jlUjgjYXHyI8KcSEkB15U8gryDVLwSh2hPOpdDSIR1pTuEjJHXw9aVOe4iaSVgiDqzVmtY1mdI8wLsVm2K79emeB9/X7qnDG5SSHCPkfBKc99qgKj3bdCpPmxwSPkAPvpwxTe19AYXAZvMMvT/wDo/cKqOzkmoTsVEkb2secl/tknnrnmq+HtjM17Na3USoULD9GORjr1PoahPHleVqPovyJL4s2xdVhLsQqqMknoBWYu2UI0vK73LAN1AJOPqfvqHe9pv/iAP3jQ7gWiwMk9QM8fHHTj0qqOvxX7IJWa1VftZAP3Yq/S6d4U5P2WaZwjPdJmosIxIowcjzp+SJFuhF3UneNht4JK4wQR5A8L4eFUNtqlnbP+guMxMMgeKH4HnBqRcapbzd3P7XzEeMPtzn6jIHHpXQxytE87Uvkn0aCKKRcMWBUetQL/AF+XTb6MdyssB+0QfePwqNHqq3EI2yj1Xd41X30iXkXdRYZ2bAwfs54zTuixYovmb4NreTW91oxuQd0MsW4Z8VIz9KotJZ5NPtxKCXx8SR4fhStZ1OG5tI9K0xt7tiIBP2Rj/YVWm91CG37uPMMeNo2IQQOmMnnNZtVykVafE3Gl2zRmNIojNLlVGAB4sT0A+NPWK9/FHdNjDqDGo6BT0+ZFZGLWJ2Sa2YtDLHILiGUx71kIXG0+Wav9E1gMi288QiOMRqpyq+g9PKsOeDWP4spyYs1vjou3TLVTpqtrdGRFdIhE5Ub2A3+TD060rXbZruGLukkeYuFGHwqjxJqs02zMeoG1nthtRCxJGVJzgc+PU1HFhw+FylLn6KYWXJRftEA+tVupalFYsiSOql8nHJOPQDrVpIy5xSJdNgv9Bmka1S4mcF0B4JAPChuoyB51LS4fLKn6JzzrFTl7ZmNM1W4leK3IQsMszuSSV9B584qZc6jBHqMEEz8Ow3BeoXxNVRsraBYbkXEiSRe97uCCfHw6VPsNNc3KXlwCZ5mGQf2F8BVyjFSt+jp5lFJuHFmmOjxCTv7SEMr4AZX7xWHrn3h8ifhV0sS2mnSyND3hWMkxDnOB9mmdNtkCJIYk7zP29oz99W2BXSwKM/ml0eZyyle1sqNMtree2k2Wa2gD4DW57sPwPeG3Hnj4g+FPGW8s3SKZhLExCrPt94E9AwGPTkefQdanuvunacHHXFVUVrcTzHv7hZI4nBBVSNzA58SeBgf0rVKW1FSSfZPK3J6TIP8A/P8ArTRtrp/tX8i/4I0H1BqSK7VG+QFJqMbRXCq0zykpnc+M9T5AUUvV/wBaX/APqaKvj0Ir7u7cRiGLIXgsT54A/wBKiI4XOSSfU07ceAHjSO7GcmvPZW3NtnewxjGCodRwVwV5p6OPzb4UzFGzkEDAqwjiRRyuSfOoKS9kMkkghmljICyH4GpEKpJNIAZI8oGCxuRzzkgdPKmDEM5DEU/BGpIVy2c5VgcFT6Vpw5lGVPoxZYpq0QJdNuNZZJZbkoIQUAMfU/2sZGD4fLjio2p6OEkiuREhW164THGPtdeo5+RNapljETbjhSPeIOPxFVr6k7b4GswQRwZCVQjxBJXn5A5zW+eni+bKYZ5qkvRWWtnDDI8sUSK8uC7AfaPma8k19Hg7QakwO0+0vgdMc8V67E3csV75AgbKhULceIySOnhWM7U9j77Ub2bVLMxT95jfHFkNnGM4PwyawaeGybt2anNvlowTXczEd5MzY5AJ6GmBO5OQSVqwuNLmtZDDcwmKQdVbg/8AOtMJCF9xl24610bQEq0uiwwUGOPjS/ajE7MqAmlR22UOwYK9fWlKB3O7jI/Gq+CQ1HM+Mkn3up4q00PVvzbcAyTBYyGwOcHOPD5enU1VmVomBVRweMc5pGSikkAnOenSnVjtmpvu0rfnOGfTFjLiEqxdc9Tkc/IfDJoh7VXTyj2iO3bd7rNGpDHPz5+eayZupHIWNsf9o8alWqbJtxySfEUdR2+g3NuzVw6hZ3BghMKtJKV3nbjaCfMYGec9KXPIumS4ff7p4IHj4VWwIC5YY5VB06e4tXlvCmoq0d0FlliX3SeNysMZOOM5B5qGowQgo5K49m3FnyKLjfZc6dqKXdnHKJlYso3KDkofI0/LOFHukEmoGn2C2dukEbZCDknxNSWj2qxcg+tcScYub29EFFLs5ljyWqy0di2lW+DjA2n4g4P0qnE8ku5bWCS4ZcZWNScZ8z4VP09b3T7R4pY4o5JHLoskoJTI8hnPPPXxrp6H4NuXRi/qGNzgku7KzXNJtjrMfcFuf0twgPujy+89R6etWumWveN3xTOOF/1pESLBueWZBI5ySRvyfEnp8vKpb6iNuLW6hA4G14WDeuCOPwNXZFGcnTSBTyxxKFNlnDKA/dIrMyfaC+H/ADNSPaJMcWsv3r/vVXa3yWwIV7Yq5JJDEEt4kkjnP4dKlLqZaMyG1k2qMsVZGx59GzWjE4wW1MwyjK7aHIYZu7YTuVVmZiveFjyTxu4456D76deWG2RQ7Kg6AZxUWTURcI0doHaQqcOVKhfLk/6ZqFNbLdx95aDpgSR5xIp44bJwfgevnVsnatcka55LpZEdFdGDKwyCDkEUrNVsNmYLJGdvY2jHvd2w2j5HjFPJdSrCspRbmJuRLb85Hntz9Caiot8iIer/AK0v+AfU0U3qFxDc3AaGQOFXa2OqkE5BHgaKvj0Ir5hk8eHWnIIQ6ZPOaXHaG5TvFDKNxVlI5BH+4wR6GpMdu6e6FPFedzRkptUddZY7FTBIgExjGKd8MV0BlG1hg1wKSapopbsNvjTsZEREjtgZCgeZPSmJ3mt3jlRh3RG1gy5Cnk5bAyB0Gc8eRzw3dzStCkk1sFMatIjRyb03Y2g5wOcMfDFbIYEqlJ8FLk5Pahi91FmnIRu8KZHvD3QfQf6mobXM03vSuSfWmUfcMCnAmSKoyZZZHbZ1IYYY1VDqSZOAKcyVbjKn0oVQq04rc1UpEZNDEndS5W7torlCu097GGOPLJrL652MDS+0aLCWjYe/DuyVOT0z4VsQA4wRSMC2SWRWdfd95l6geJHqBmtWHNJNRKJqNbl2eZXWmuqFAdvTjxNRLuymtiomTO4cbWBx8cV6xfabZXl/Bv3SIOASd2FPQhsHIzgEHzB+MbV+yf5xsljt7gySWvEQZFG3jlcgDyFb+nRnWZPs8jZCbgMSeOQMU65J90L159Kub3Rbm2uGSeAq4H2SMH44rthpb3Ewtgh82baTgUN8ly+yotLF3zKoyR4YzV4ugzzJH3VvMC5G3CErkjjJ6D51srPSLHT1xBF3rFApZxwD1JA9fXP1qW3eyt77M5+NVyyIlGLf+DMWOi3enq0d5BIdxMmYxvGPl4+lXMOjtJbvcpBILiM5UM2xlz4AHhs+PIA8Oan9y4I91qeWGQKMEfDPSpvV3DY1wDi64kQD+crYsklgJRjJe3kVx8MHBJ+VMwwy6pMYXiljgjyZQx7tunAA6+INWptX3A8Dy5qRHvkjVLldwQ5Qg4K8EcEfE1kjHFd9Dllko8UVsEDW0RitV7hCclY+p+J6n4mui2O73uXIzhm97Hw61Z3ipbzKxUmJ1AVmmZQDk55HQkYx4cEcZ5aRJ7hJYXkkBBGwSx8Hrg5AyGBHUEjAzjmr1p753FH5TXSK8RfaG3IoSEk+6vFWi28pgEsccc2R73cuG58cdKY91wdoI28MpGCvxHUVnyQnj7RojqFLoitAdw4U+uaUsDrnnHqDT20AjHNPgZGDVO5jc2M20LwtvDnd+FW8YjlKStGhkHjtGR86gp06U7BFvuVkBZWXqR0YeRq3FNqRkzfLksJ4UuoTDIDtODlTggg5BB+IpyKNYYgijjJJ9STkn76ae5t4hiSeNCegZgDTFpdzGMobeV8OwV+MFcnBycHpj/nNdvH+nlmFkDU5IpbrdEysAuCV88mik36yi4DShA7ru2p0HJ4z4/GipgIt2jju0lEhhbbtZiSwceRB/DHT8KdnuHmtlkVjKGOHgYADP9nIGRz55Bx60LbR7VYgkkA9alWkUYmD90m7H2sDNcpZ05bZI1TjGlJDFlFOobAikhkG6ONHOV8DjPh08v8AeQs9mPdMyxuBkpIdrD5Gn7qGaaHbbSrE+ftEZ8PT1wflTk1pHcRqs2Sy9HU7WB8wR0rStNjnG32Ub2UnaPW00XQpL61ZJ5NoaPCF0b4legI8elVmm6tJrGl2mpQaabSCYtHIiOCvPAbaQP2vEetTNe7RWfZOCOTUYHmDybN8QTew6hsEjPiDj/UVMt0i1CyW4TT4UhuIwy78ByrDxAHHB86i4JQ21SJKVOyl7rAI6EGn4D4nwqTLbq82HlTKgd6Rzj1OOlOHTZgcxlWXwIPWuPPHJdLg635EJKm+RjGeTxSx4HHWuujwtsdSCK51qoV2L6HilorEjHUnikA5GfGpEBOVZeoNSXZVJ0iXZ2S2pOxmCkcR8FVPp4j4dK7cWt3JdI8MioilDkscgAksMdDkYHNOWwkjdlbGwncpzyM+FP283fBskBkYqwB6YP8Aw/Ou9pVatnMn2NX+n2uoRd3cxh/I/tL8D4VnGsYdOme3CIGX9oDBdT0J+ny6DNaLUJLcxiOWYozH3AjYYn0HjWZkj/SmYyPIXGAzHkDPTjjPyp6mq/yadIm5VY6r7iAOp8qkxwupDE1Dt93tCADOc5qzKkr4iuXOVOjdkdOhG/dwBSwFC0IhJ4HHnXWUt6CqeShsBzyaVtziuEEClDimJkiN4xA6zldgHvFumPWpIgi7gwBAIypXaBxjyqHGqOWjlUMrjBBGQRUi0zb2qxzvzH7odmHvAdD8cYro6a5KjHkVMctbSO0jZY9x3NuYsckmq/Vp9OeKUmeNbmAe6wPKHGcHHgfEVMivldcErI+4jEPvjHhny486hSIl5OJrjT2XZnb+iBY/E/6c+ddCS+NdkI1dsjqVkCyhWTcAdp6jPhS1X3vGpItgRn2e4Hp7n+9KjCqTi0uGIODkAf681yPxMjka3njQlIixAFOTTpbL3aEBhgucE7F/tECgyXedy26IngrH3vvFRi03fM8lrLBI/wC3byhgfiGxz8q0w0rgUSm5FhaNbvAr28iyRtyHVt271z41I8K847Q6pqU2qpZdn7WczxSAy3kVvsKk59xj0YeJzgfGtdpl7fiwt478xNebf0zjCqD6AZz+FabUeGQ2N8ndX/W1/hj6mimb6ZppwW2ZC49w5HU0VdFpq0QaodX7CZ/sj6VJgz3gwRSY7YvDE24DKj6UuUS28DNBEZZPAZGfxI+orh+KW/8Ac0ua20L1G+TTdNnvXXesCFtoOM+lN3F6s9rtiFxHO2MKsfvKfXPH449ao9f1D2HTpb27leSJF3PaSxFElPgoPn6EsPSrHSO0sOp2UdxLaz2byfYhmA3OPNcdR68V1cT+JQ1XJ2Ts9a6rCDrttb3khAwpTiP0Bzn8fCpv5qsu4SAwboUAVY3YsoA6DBOKZuL272gjubXcM/pfff8AlBAB+ZpPtMOVf2+fcOP2eR8MY+dJ5Ie2PZOXKRYRxJEgjjRUQDAVRgAfCmpLEM2+KV4W5Pu8g59DxTUTLIWKahKxPgdnH+WmpJriJsHUYyeML3I58889Pu+dG/G1yxKEr4QqSC43ETW8c0YGQ8TbWz/hP13VHa3RmAhyCRnY4Ktj4GpftF0iqWdNsjBVcoQUznGefPAHTqKr79Z5JSruszAZjUxlXGPFTnB+HBx41TPTYZKyyGScRaWsrE+7j41YQxMiAOFyOmBUX2K8ik7+OXcCOUQBC3j45Gevl8aQLuZH7u/imSGTKl3QDZx4spK4PPPGOKojo6Vxdjnlcux2/uYu4kgCCTPuu2fdiHXLHw/505Iqe2VrBF2bnna7ktXAQNdgO7IAfQ5AP+tTYlDhbXvkiu4gTDIv2J4/PH7Q55HgefEVk9X1Ca47QJ2V1Ls+02nXWO7j77blgMlkfgYGDhT5eHStai41H0itfZd9joZl0OEljdqwLJcpGU3qT4ljknPkKtbjTtyCWZo4WZ8sN2R6AE9TXdN7O2ml2C2VnLdxW65xH35O3Pkeo++rGK0ghIKplgMb2JZsfE802kxqbi7iV1vHbs7RQsveDOVYbWOPHH3ffT5tJcdMUu7ms5MwsGmkT3gsRO5T4cj7PxyPGoqzvEDtW6hGCQkkqNk+XOT/AKVnlhxXy6JrJNjojIGMEUsRngBTUY3V+RG6LmNgC24I5XkdcEc/Dd/vLWeeSQos9uHAyEMLA4PQ8nnpUVpk+pA8j+hAgdj9nGKUIJAcY4p5RdE+/PFt/wCyIg/eSfpTdzH7qt7W8co+yxYAfNeART/Ggl2LyMRM8NhC09w4GOgyMk+Q9agy6zp2nubrV5BaM7FYjLkpt68MPdyevnStS1D2SLvroCGSFSyuAZI5B4rgcjOPLjjrWf06+7JdvibGbTpUuIQZDF76hemWBU46nx5rVihGC4INt9m6ilSeJJYzlHUMp8waXTUECW1vHBHkJGoVcsScAYHJ5NRtW1S30fTpb65YhIhwq8s5PAUDxJPAq1sgSLq7t7KB7i6mjgiQZZ5GCgfM1QP24sXP/wACw1C/TOBLBBiNj6M5ANY7VtQurzUHW9ha71YQtLBaBN0Fh02blPDMQcF+QD5YzUSGa41O/uruBJ9SkRo5JVsXAgjZSrAB5PVDwARhiAaxz1T/AOJJRNse26EAvoepqpUMGSNJRg9D7jHimodetNWYvaXvf7DzF9kr/iH2hz4cVi57eWXR7PfpepQpdWqQWtxDLFPJ3YBkGFUKc7ep8uKXeyC5bT2tS8qwRbW1aNSZpZyD7mPj+w/gT0AzVf5U2tv8FsHGLto3LO8pyzcY6DgCgEDGDVNoerPfrJbXHd+1QY3mI5SVT0dT/ZPPw5q/jg2nkZP0qiTp8nR3R22htlZT73U80Uu4Xa4H/bRXWwc40cvK7m2WC28/ssbLezLlQQAEwBjp9n+tJk023mXLqS/9ssd339RU63GbSHP7tfpTm1QMY4oc/RWYjtVoE2r2EelpqVyIi4YoxVuh6knDEDI4yam2iLp1lFZWX6OKJAvu9WwMZJqTetuvHfbt6oniQAcH4ZI+lRwBjAFc3UZm5bVwkdLT4Vt3M6zbgc8k+J8aWIpMA7SKcit+jN91PscjgfCsEpF7nXCIyCRWzgg+YpxIiXDN4U4ORShwMGhSZW5EiGT9hwGjPBUjIqZEkQX9EFA8h4VXjgVKshwz+BrVgyS/SY8sV2O3UDXEYRX2855GQeP+H5U7AhjgVGYuVUAsfGmrrvvZpDb/APVCkoOMMR0B9D0qt0ftNb6tamQWt3DIrbHiMLNtbyyAR9+K62Loz06sqO0ej6XrF7Zz2c7W99FOAJLY4bGcE/Lr8q08VovdRLOwuHjx+kdRkkePoaTb2cSzvdG2jilk67VGcep86lYwKrnuk/8ABJtcJATt5PSqq71bKutu2B0D7c5PIOPu69OfGk6xc7mNrglAuZBnAbOQB546k1WDLe85JJ86y5Mzj8YmnBg3/KXRIa9uHQKJCoHHqfiajHLMSzEn1Nd2nwNOJAWOW4rE3fLOglGC4BeOhIp0e8gWT9ImQcNz0rqWw45yPGpKQoB0zUlKuimcojJkiBUxyTKygAEStj7s4PzBqTBKWKyFpJSVCNvC5+I48c8029ojPu5HpUmNFZlXHAq1aia6Ms4464Icejzi5kbvu7jddpUchvEHaeB4gjGPEYJNSLWJdPDSNbJLgENPCoL4znBHXA6dSeKsV60zY2S2jSESySF8D3j0A6fP19BW7D8nZlbHopo5l3ROrr5qc1lO0kvtvaGO2knWC10y1N28r4KpMxKxk564wxq91Ga2tpnmjnjhulUMyk8SDnAb/Q+H4VidX1q6tNS1a/sVth7QtmQL33R3bRv4FhzkdM+dGq3LG1HsaXtjAsdb1+4bSr+4t/aoI+8u51hG2RC36OHK4O1tpY+hFWFhDf6vKb+2MeiW8cRtZGiCyCbYxGVyMBQQQCecE8VW2mrSy6rqXtGq29hHdC2kmmSJ87TCv2JD7q87gM+Zq6h03TfYmfTNcvJLGFOba2mWcH0wQxIPTb0rh5W48dft/wB/+iYzZaTPBaWt7omsrqUVhG8UENyF2HoCA6gYPu4yc1QXYsO5/OCpc3cztnWgYf0ajOD190Mh6AZOOvWrJ9U0/WnOmWOmxW1peOVlaRhEJG2kDcEYMp3BRtPJB6Cu3bz6B2b1rTtWilk7+J2S6jjZomLRhQCfBiw5zxk04OUXz3/4Apra4Gka/EZ7ySa6tLhYZgwATuZDtAXnJAIVuAAM8AZr0yNfnXn+taZNHYXMp1Ed53dp3lqsG3LMUAJf9o5XI8ua9HjhZByM+tarU0miyMqVEC+GJl/w/wCpopWo/wDXX/B/qaK7GH+2jNLst7b9Uh/hr9Kak1CziJEt1FGQSPfYL069abmuJLXRu/iEZeOEMBI+xTgeLeFZHQ+0S9p5LqRBDpXclS+6UOsrHIzjA5AHgf8ASoSfY0r7LKaeOee4aGRXjWQ4ZWBBz72Rj1JrkJBcBueaenjb2cOZWlVTwoiKtIMclQTlsYHyzTkVlmMSRyK655IOcVy88JKW5rs6WLLDZtseIPXwoXy+6nFA2geQrpt3C5CE1l2v0Q3IaPTrQPWjZKW2922fhTws5twLYApKMn0gcku2JUZ4OKskACgDGPSofszg4wMedLuLlbC0Mrhjg4GBn7/+ffWvBGSdUZsjT6FkG5uHiEzokajcIyBknPU9RwB0x1p63s7e1UrBEqBjubHVj5k+J9TUG2uRahpJtjQzvuFzGcqSRjkfs9MZ5HrVkpBAIOQa68VSM4qqa8a8W7lkt7uR4j+xEEYxsMcFTywPPQg/6Wd3cC0tZLho3kWNdxWMZYjxwPGvLF0+37V9p31rStS9rZJkkmtjAYvdGMAnJznbg8VJ9EoqzWC4a9ebvdjSKygsoK54xgqeVPjg+dKCEkAVJmsZDEk0GnRW8yEsyR7QHBHILD1wc48KBCEw+8Op6FTmuNntSs6GHIttBHGqeOSac25PFcXg806gGM1muyUmCqcU6OgoQZpePDNSRQ2HBHrXQwBA+lNHdkjOMUpdqjdI4VR1JNCbvgTXA5ZNJAvst0fsnbFNn/qDwz5MP6/BUF40bSwzK8jIx2tGhYFTyM46HHH41FnlF2RAweO3yDu7snvceAOOB+J8PM9uNTWFNqHYfLHI+PgK7McsYRTfZnUJSdIkSW0F5Ks93axZT7G8AsPjWQ7bW8Y1GK7jKNFeQ+yPnOwSBt0ROCON2V6/tVZyaxM5IUbweCW5+7wqLdE6lYyWl4DJHKu118/9qzTzKao1R0mSuSh029n0q7gvnh3PFbiG+hij2ZhU4EiLnLCMnaTjkE4zinrq8jvfbNVOhwXNihEVmIYxvnYnG/euSBwOnnjrVZcwnT7kzalu9rSJorPVMkJk4CmbAyGUDg9D14PNTLpLPT9Sj9lnnUPAZrq+02QxrIcO32ACh+yB5+8OprDKHy65KJRcXTH9H06zl142lt7VBfWsIe8nVw6RyED3VEgbxPX0Nd1O/vL65fT5L5dQ0mGRPapYrfDO24bYQwbDEnGcAYFMafA+up3c1xqMqzWjTj2q6CxFgdoVwiqTh8g89BnxxVVZe16o1vGlrBLdxDuzZRRn2eNRu5dgdqg7hlcFiUHTNKOPdO36/wDuxFtY3usdobm1065NrcIsvtwAU8xpkorHzLHGCBwh65zW8iGo28YUojRjBXZHnA8RywPw4OPWm+zHZ+DQNO7tCslxKQ08wULuOMAADooHAHgKsL+G6mgAtJERwejkgEYx4c+vyrs4ccYQ2pFTfJU30pmuNxGOMbShUj4560U5qSNHJCjvvZYgC3meeaK0pUqETLgSnRT3LRLIIQVMyFkyBnkDwrIdlO1Gp6xdXVrqURsViUGM2tqw3888kHHh5GtvbfqsX+BfpSyTWLybWyRXR7gzeyWjISApuLjOWHwPvH4HHWn0sEVciSQSE7mlB5Y+Z8D8P9qk8mjnNQ8nIiOsFwh/R3IbjnvYwT8fdxSit1jAkhOfEoePlnmnxXDUt6+g5GO6uVJcTIzeC7ML9Sf+dKWBePy0kSeahC2PnkfSnc810EVOE10hckfuriQ5lm2jP2IhgfM9fpSO6kg3IN08RzuV+WGfInr8DUwnyFGMA8VNUxnnWpdsdPg1m50HTdSktpJcoJ2QGNJP7Pn6Z8PXjGg7GfnW0sfY9TIZFA7kkkso5yp48McUqHshpn/5LcaxJZozzJhlkAdWbIO7Bzg8VoUiVHLY5PjVikht8UJvrO31GzltLpC8Mq7XUMVyPLI5qm0nsVougyyy6VFLaNMAH2Sk5A6dc1f1WzaY8kkrpcbO9YsWCe8MrjAOeg6j1obTIjq6dHv3yXFxIR4NKQPuGAai3un6XAm5laBmOQIHZWkPwX7R++q+WKXT2DSXxlYFMxtI2C4AwMcnkZz8c+FVcdreSyFzPKu1NiMzHOM5PGT4ADFUSeKPHBdDHklyjRSzFEGbWOIbek8oDE/+ucUwsjEb2urSAZxtG6T55yv3YqsXTpJJEkluGYq24gg4PIPn6Y+FI/NHdTd4lwQOMgrxjOT4+dZHsbvg0LE1xZeRXMhxm5tF5II7tj8DyR931p39K+4xXy94Psjuxt+B8fuIqjXS5H5E7ldm3AHp161Ms9PntmZ3mMzOAPs4xjP+9JzXqv8Aoi8SLQO0UTPeRhmDYDwozAjwO0ZI/Gokt/YzoGlMkARg0Te6dx8+CQP/AGAxTyRTIQyvg/GlbjBfrcTYCSRCMP8Aso24k58s5H3Vbi8cpdclM47fZCvLm4Yfop0k5zvjOQoxx08fH51Us0hJwM/Gru7sWa5L+yYJIy0R+0u7qDjIYdT5jjnw7Noxbb/8j324H6P3T6kZH1FOeFylwacGohjVNFDuKhhg8DyqXawvJGrMAA1PvpcsHvyp38XOXt/e6ea9fuzUmHupI98LK6jjKHOP9qy5YTx9o1PUQkviRntUPusSVPBB8arD2T0dZGmt4ZLOQ9XtJmhJ/lIq92Fh0rjRFhjpVG+S6ZW2pdlOnZTTJypu2u71QchLq6kkX7icVeWtja2luILSCOCJeiRqFA+QrkaFeM05Fnd5VJSbXJVJL0WFsWxtJ4FPM21S2CcDOAKiWv2mboBSbaWa9LTrIUtycRbCDvAJBbOOh4xjwrq6d/7dsxTXyIWpyLNNFIhyrRAg+mTRSL+2itp9sS4DDe3Ockk5NFak7RAfj1Tu4kj7nO1QM7uv4Ur87/8Ag/z/ANKKKg8MG7odh+d//B/n/pR+d/8Awf5/6UUUeGH0IPzx/wCD/P8A0o/O/wD4P8/9KKKPFD6Cw/O//g/z/wBKPzv/AOD/AD/0oopeGH0Fnfzx/wCD/P8A0o/PP/1/8/8ASiipqEUAfnn/AOv/AJ/6Ufnn/wCv/n/pRRRsQB+ef/r/AOf+lcfWGKEJCFYjgls4/CiintQFS8QklV3YttAAzjPTkk+Zp5SF/Z/Giiqvx8V3Rd58lVZ3vB4rx6GlCRBj9F09aKKT02J9r+RebJ9jntY4/R9P+6l+3/8Ai/zf0oopfi4fr+SPkl9h+cP/ABf5v6UoalwQYQQeoLdfwooprTYl0v5FuYpNTSNFRLUKq8BVbAH4V2TVRJGyGAgMMZD4P0ooq1QinZERb6iLcP8AoSxkfexL+OMeXpTN3cRXD99HbiG4AwJQ2cjyYftD4/LFFFSaTVMA9qA6J+NHtXOdn40UVn/Fw/X8lnkn9nPaRnOw/wA1L9sHhF/m/pRRR+Lh+v5F5J/Yv84YhdFiwWGN27p+FLh1RYIUiS3wqKFUb+gHyooq1Y4pUkRbbI13c+1SiTZswuMZzRRRUx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BDAAoHBwgHBgoICAgLCgoLDhgQDg0NDh0VFhEYIx8lJCIfIiEmKzcvJik0KSEiMEExNDk7Pj4+JS5ESUM8SDc9Pjv/2wBDAQoLCw4NDhwQEBw7KCIoOzs7Ozs7Ozs7Ozs7Ozs7Ozs7Ozs7Ozs7Ozs7Ozs7Ozs7Ozs7Ozs7Ozs7Ozs7Ozs7Ozv/wAARCAFFAQQDASIAAhEBAxEB/8QAHAAAAQUBAQEAAAAAAAAAAAAAAAIDBAUGAQcI/8QARBAAAgEDAwEFBQMJBwQCAwEAAQIDAAQRBRIhMQYTQVFhFCJxgbEykaEHFSM0QlNzkuFSVHKiwdHwM2JjgiRkFheyg//EABoBAAIDAQEAAAAAAAAAAAAAAAABAgMEBQb/xAAuEQACAgEEAgIBAwMEAwAAAAAAAQIRAwQSITETQSJRFDKBsQUzYRUjQpHB4fD/2gAMAwEAAhEDEQA/APW7a2ga1iYwRklFJJQc8U77Lb/uIv5BRa/qkP8ADX6U7QA17Lb/ALiL+QUeyW/7iL+QU9RQAz7Lb/3eL+QUey2393i/kFPUUAM+y2/7iL+QVz2S3/cR/wAgp+igBj2W3/cR/wAgrhtbf9xH/IKfrmKBNDItYP3Ef8grvstv+4j/AJBT2KKAoY9lt/3Ef8grvstv+4j/AJBT1Vkv5ySaZ4l3jcdinGzbtGPXO78CfSgKJptbf9xF/IKT7LBn/oR/yCq+2udYllCyW8SIQjElGBAONw5PXrj4c9RTCz69LKyLBHH3ceDkcFieoJPOBz8aAouBa2/7iP8AkFd9lt/3EX8gqAzau0sa93GsfeDcwPO3cPXxXNMx/n2O4wVjkTgZYjjkknj0IHyoCi19ltv3Ef8AIK77Lb/uIv5BVcG1kHaYYWATqepbHofOpGnNqDyytfRpGMLsVDnHXP8Ap91AyT7Jb/uIv5BR7Jb/ALiL+QU9RQAz7Jb/ALiL+QUey2/7iL+QU9RQAz7Lbf3eL+QUey2393i/kFPUUAM+y2393i/kFHstt/d4v5BT1FADPstt/d4v5BR7Lbf3eL+QU9RQAz7Lbf3eL+QUey2393i/kFPUUAUerRpHdKI0VBsBwox4milaz+tp/DH1NFIZaWv6pD/DX6U9TNr+qQ/w1+lPUxBRRRQAUUUUAFFcoLAdaACimLi8trUZuLiKEecjhfrSDqdgJlgN7biVxlYzKNzfAZoCmSqKYuL21tFDXNzFADwDI4UH76yEXaLVh+UNdDa4jksZB3iOIxuK7N3UeoxTokotm2rnjXaKREMUUEgDJoBB6UAdrldooAK5XaKACiiigAooooAKKKKACiiigAooooAKKKKAKXWf1tP4Y+poo1n9bT+GPqaKQy0tf1SH+Gv0p6mbX9Uh/hr9KdpiO0VyjNABnFUWvdsNI7O3EVvfSP3ki7tsabtq5xk1lPyhdsdW02aTS7e2e0jlj9y43e8/vclSDwMcefPhWD06C87Ua9Z2d/fujTDYs82WIHJA9eeBz41NR9svhitW+j0Pt/2zms9MsPzJdgC+DP36cnaMcDyOT+FZe+1O8gu9Dvb3V4tTt9yS7tw3p9ksjr6Hoaf0/sbfa1pN1pBcpcaXeOsUzqe6YHAYZ+Kg8Z6+tT9N/JFN7LIL+/jSdioTugWCjPJ5xk+FPhE1siqsnflekA0fT8AEmckHHhtrzvU9J1nSbiCTUIZI5bod5GxbcWz6jx5/GvZtS7GWes2llbaldXMyWa7V2sq7jjGTgeQp7UOydjqd/Z3lzNcF7JQIV3LtGOckEcngfdSUkiMMqiqPJe1V/df/AJgBrKtOtt3SvFnAKhQSB8efvqx7MXum/wD7Cgn09rgWEccjIk/WNdjEqOTwDmvTNb7I6N2g2NqFsWlQbRKjbXx5ZHWq3Tfyc6LpOox31pJdB48ja7hlYEYIIx0waNyofli48nndprmq9qe1DM+tSWGQ7QHvCqIQCVXrjnAGa2X5P9d1rX9RvpL26zBbqimMKCC+MZB8Psk/OoE/5H4jfvNDqTC2yWWIphvhuz+OPlWh7A9nLzs3Y3dveogklmDBo33Ky449fPrQ6oJyg48GrYAqcjjHOa8l0Dtd2gfW7+DS4lvLOEySrbStjZGDwFbw4IwPwredq9etdN0DUCl5Ct0sLKkfeDfuPA46+NeMTW9jYaFBdW2sMdSnJEttFnCofNh49OPWlFBhgmnZ7P2a7Yab2ljK2xaK4QZeCT7Q9R5jNX9eN9kdQ0jQNCutehWaTUoytsI5WGwM3IIwOnuk/KpWrflA1nSb+EQaxZakjIHkWGECNDn7Oep4o2/RGWFuVRPWq7WQ1Lt9baZ2csNTktWae+j3R2+7HxJPl9c1Bi/KfH7PD7TpMsFzMybYmfG5Gzh1OORx+NKmVrHJq6N7XKq9T7RafozwJqMrQvccRgRs4Y8cDA9RSLftTol3eCyt9Tt5LgnAQN1PkD0NFC2vui3rtYvsz2m1TUe1GqWGoNCkFiGHupt5DYyTnyzWkt9d0m7mMNvqVpLIOSiTKT92aKBxaLCiuKwdQykEEZBHjXaREKKKKACiiigAooooApdZ/W0/hj6mijWf1tP4Y+popDLS1/VIf4a/Snaatf1SH+Gv0p00xGI7bdvE0UNp+nFZL5uGbqsP+59KrNI/KPLpQi0/X9OlhKDHfICSw/tEHrnrkHmpv5UOzov9JXVreMd9Zj9JgctGev3Hn76x3ZWK27Uazb22v3zd1a23dwIzbd+Dwuc9efnippKjTGMXCzedoRofbbs6wtLyGSeMGSAj7YYAnbt68gH6+FS+zugNNpWmza7p9v7bYpshxyVXjGfDPHriovYrsbHoF5f3cilmaVorYv8AaEQPX5/6VsRxUSqTrhCUjVAQqhckk4HietKozRmkVhRQSAOtUmqdrdH0vTmvnu0njWTu8QMHJby60DSb6LujNZabt1p8nZS71uxzIbfC904wQ5IAB9Oaxg7V9rdQ7OXmprcRNbiTY5hwktv0IIx+z4c5ppWTjikz1vIFdyKxvssvbHsHpwjuXikcoZZmYkgqSHPXnxrBWtrqV72mk0vs/q96baE4e6MxVQB9puPDy86aQ44075PWtft7B9KuJ73SxqCxoT3SxBnb/D6/CvL9P0nsr2k1ZbGGx1PSp3ztCkOnHPORkVtdWltrf8n91cQ3c117OjLHdySkuzhtm4NnP2vKq38ll5d6nb30t9eXNw8TqEMkzNgEHwJoVpE4XGLaJWofk2sx2Uk0nTZGWcyiYSynO9gCMHHQYJrJ6b2D7QWk+Juz9ndEH3ZJ7g7R8lYZHyrUdo/ygvoHac6eUjltY1VpSEO9SRnaOcHjHPrUzs1+UOx7R6j7B7NJbTOCY9zbg2OSM+BxTt0CeRRv0ZDt72f15bWxuboC67pWjc26e4nORgDoMHH/AK1Sk61c/mQ6pCyQW8ixW7PFtbYCueccgccn/evZT2j0UXvsJ1K29o3be77wZz5fGrMbWGRg0tzBZmlTR5b+UkTa32r0vRbRl3mP3Sx4DOep+SisxD2Zv7Dttb6OrrLcRzod8ZOMcNn0wK9rbQ9Ka99uOn25uQwYTd2N+R0OetR7HRtHGpy6tZopupCVklErNk55BGcdRTUuAjmqNFd2u0C3vNEu1tGtbG5umTfMwCd8c8KzeprziaCLsp3NjrnZ+K4mJ71Z47kguuenGRjjFexanpNnq9uLe+i76EHdsJIBOCPD41mX/JdoMtyJXlvGQHiIy5UDyzjOPnSTFjyJKpGh7PaxDrujQahBE0SSAjY37JBwR+FWdR7KyttOtI7S0hWGCIYRF6CpFRKXV8BRRRQIKKKKACiiigCl1n9bT+GPqaKNZ/W0/hj6mikMtLX9Uh/hr9Kepm1/VIf4a/SnqYhuaNJoXikRXRwVZWGQwPUGsb2R7B2+kX8+p3KbpO9YWsbc90mTgn/uIx8K2pGRijFOxqTSpBQa7XKQjzntd2/1fS9WfSbKziglXH6V235z0wOAOvjmpPYrth3s8mj62zw6mJCN8p/6hz9nyBHkODWc/KxbmDtRbXKcd7bqc/8AcCR/tUO+7ParqugS9sby/i7xypWNRgkZ29fA+QqylRq2RcEaT8qkWoWkdrqFteXCwOWikjDkKCRgHA8xkVgbfQL5r3TrW+DWUGospilk5Ug+P4/iK9N0vTde7R9i3sNaSJO9VRDJKD3gGQdzDzGOPPxxWj0vQYbHT7S2uWW+ktF2xTTRruUeQ8ugpXRFZNio850LsvIbvtF2Ya6DAxoEfYcF1O5SeuPI/Goekfkz16fUe51CL2a0VsyN3gPeAeAwT1869lSKOPdsRV3HJ2jGT50sYpbmR80vRjtJ7Ka1p/ZCbRBqkCSSkhZUjJ7tT9odRn8OtVNt+SUxxNDLr8/dOcvHFFtDH196vR8UUrZHySXRk9V7GS3PZSDs9YXoht4iCzypuZ+SccEDqaT2M7K3nZKO8SaaK6SbDAx5DZAPGD558611FFsW+VUeVx9lJNV7R6tqvaazuLWzKtKh3DzwBxnkCqXspol7DYapr8QdDZ28i2/9reRgnHopPzx5V7cQKq9cTUhpkw0aKE3bqQDIcAfhyfjxT3Fiyvo8N0G70uG5uTrEEsyTQMkbpy0b+DV6H+Sh5ru31K6uJZJHMqjczE+HPz9aqpZtPtbeUDsbPHrjqY8CEtEGPG5R09eB862nYTs/L2e7PLBcDFzM5llX+ySAAPkAPxptosyzTizSHpXj0uqave/lB1BtAmMJDsWA+wyoMEsOhzj8a9L17XYNGsZ5JFlMgiZo8QsVZscDcBgc+deIaf2lvNJtL6G1jRZr33ZLg8sF8QPLOetEUQwxu2epdjO30XaKX2C7iEF6FypU+7LjrjyPpWzHNeHfk4sJ7vtXDdgMsForSzSeAGCMZ9c/dU6D8o2uW17fNag3cBZjCsqlhEu7qccnj1oa54HPDcntPY67WC0b8oz3WhT39/ZbHgcRjujhZZG+yqg/PPPFM6r+UXU9C1CK21HTLXDoJCsNwWZASRgnGM8VGmVeKV0eh1ysj2i7f2mjafZT28JuJb2MSxxsduEPiev/ADNV6flHujfWVhLpPs91cSrHJHK5G0MRtYccjk/dRTBY5NWb+isZ2p7dzdmdUFpLYpIjwmRHWQ5bqACMccj1rMT/AJXL+TTNkVrFDemT7YBKhfgfGhRbHHDOStI9aorNdh+0snabRTcTqq3ELmOTaMA8ZB/55VpKRXJOLplNrP62n8MfU0Uaz+tp/DH1NFIC0tf1SH+Gv0p6mbX9Uh/hr9KepiCiiigArldooAyfarsge1WpWhnmFva2yNll5eQnHA8AOOvr0q50/QNO03To7GCEtDGwYCVi/vA5zz681ZYop2S3OqKG916W07QW1kIQbV3WKWXBO2RgSoz0H7Pr7wpet63NpN9a5RDaSZ74nO5fBSP/AGIHzq1eytZAQ9vEwZt5ygOW8/j612S1glbdJCjnGMsoPGc/WkFozMfa+W2s42voY3uDJIrpExG0LJ3eRwfE+JFIn7UX0Riue5jaNJrpHiVvtrECQckcHitI2mWDEFrK3YgkjMS+PXw8aV+b7LcW9khyxJJ7sc5GD94p8DuP0UTdsg0VzNBp7yRW4bczShTuVdxGMeXQ/wCnNKXtcRPJHcWSwrG8kbOZ8gMsfeeXTH/DV2dOsixY2cO5l2k92MkeXwrpsLQ5zawnJyf0Y5OMfTijgLj9Gfh7WSXl1axw20aiW5eBy0h8I94IOB+Ipem9qBcW6h1QGK2jmneaUKfeUngBeenPSrsadZKoVbSEBSGAEYGCPGuiwswVPssOUG1T3Y4HkKOBXH6M/adqH1S8tUhXuV9rEMgB3CRTEzg8gEdBTupa5eWOtpblE9jZokDoA7BmOMMNwI8MEA1eJYWkWDHawptORtjAwa61pbvOJ2gjMo6OUG4fOjgdr6MzB2wmawSaW0haUQSTyAS7RtVtu1eDlvT4edST2lulgurprCMW1rdCCRu+O4DIy+NvQBgcfGrz2G0OAbaLCtuHuDg+fxpu602C6haEgxxu2ZFjwO8B6huOlAWvoVYzvd2UU8kYjMi7toOcA9PAeFQrrspoN7KZbjSbV3JyWEYBPxxVqo2jAGAKVSI3XRTX2iiLQbnTtFhtrQzoU+ztUZGCeBycVX9huzVx2b065trtYWlkl3d7Gc7lwAAcjw5++tRRTse51RjO23ZI3vZv2bRrZUeK4NwYU43kghvnzXnOl9nJ+/2X+g6tNIG4SNdit6ElePjXvNGKalRZDK4qjxntloOuzxWN/Lphj2Q+ztDAC4hCsSo4zxtI58wajw23ai6v9GvtTtbmVYJUSL9Ad4jVgSTgZx8fWvbcV3HpRuGs7Sqjzr8oGlLqnaPR/wBBNPGRtuFhRmKJuHJwOOCfurll+TuCw7QX9zPpyXOmdy3s8Rbc4bA8P5gOfGvRsDyoxSsisskqRlfyfaHc6FoksN5btDPLMXYFlPGAAOCfL8a1VGKKRXKTk7ZTaz+tp/DH1NFGs/rafwx9TRSAtLX9Uh/hr9Kepm1/VIf4a/SnqYgooooATvGcZ5rtUl3o91PqLXUcsUYJ56licDac9VxgcDg+ni4bK9EjL3suZSMMsh2xDJyOT1wcDr08KALYMCxXIyPCuNIqfaIHxNVF5YXpv+/t5WUsUAZW4CL1DDPPVumeo6VzUNEku7nvFMDgwCNWnQs8TAk7lOepyM/AfCgC4MihN5YBQMkk8Yru8bd2RjzrMv2b1R4HjOrErIGDoxcqwIIAxnjG7PHXAqTa6RcyaXf21xLLi5Roo0mbPdqQeeCfFjjnoFHGKAL4MD0PSis7H2dv4typq0gQqwXqDnBCscH3jgjJ/wC3NOJo2qqzOdVLFiTtO7b/ANTfjrkce7wenhQBeJIkgJRgwBwcHPNLqhfQbstK0WovCZWJOwtgZPOOeuCfng+FcOh6o7xtJrDEBMMqqy7iTknO7PwoAvDIiuELAMwJAzycdaVWfk7O37vuXVWGBhGIYsoyhxnd09z4+8atNOsXsUcSTvMWIwWZjgBQMck+IJ+dAE2iuZrtABRXM0daAEd/HvKd4u4dRnkUrcD0qpm0N5ZxcC7ZZhM0m7BwQRgLgEcYC588Up9FZjJsmSMSDBCx48AB4+n0oAtN1cWVGLBWBKnDAHoeuPxqs/MYE6yLKFCyhwNpPAOccnHn4fjzSX0bvL7vmZTukLSMFxuUgjafPjAoAs/aYckd6mQwUjd0J6D40vdVTc6JPPNMy3iJHLcJPtMOSCqqMZ3dPd8vGo9h2YNleWdwLsMbVSuFhC78hs5wfEtn4gYxQBcrdwMcLNGxzjhwec4+vFO7hVFcdkraa7nuFuZoTLv92M4A3AfeN25vi1A7LIMkXRUlWA2xgBM7uF/sr7/TxwKALqOeOVN8bqy5IyD4g4P4ikJfWsk5gSdGlBIKA8jHWqZuyNs0RXvFVznDrCo2glyQB5YfHyFStK0CLSrh50k3s6lTlADy27qKALeiiigCl1n9bT+GPqaKNZ/W0/hj6mikMk2960cMaPCSAgwYzu8PEdQfvp5NStWZ0aVY3Q+8knukdOcHw569KomZlIKnBwKkR3sqjqHHkwzXPWtqVSRqemdWmXqurDIII9KVmqSKW3RkS3xaSOpGEHusRjAA6Zx8+KREJ2usQqIJVOTJsPvejjPI9QT8vHX5oNWjO4NOmX9cqLHcT7P0lsxfx2MpB+8iui+iVis4eA4zmQYH8w4+Wc1ammrIEmu1wEHpXaYBRRRQBG1C6azspJ0Te6j3F/tMeAPvqsk7RbO+2QCTbzGMkbxs3A9PQ/Djzq7xmjA8qAKq11aSSOdpYQCh9zac78uygfPb+PhTP5/l9mLezoJIm2TBmK4IGW2jByMA4PnxV3geVG0eVAFO2tSps3woOquSxA3BgD8Bgk12z1qW4mjia12biVZi4zkHB93r1FW+0eVG0eVAFXFqkxuDEYA26UohDeTMMH4BSfhioN52ivbbVZrX2MGGOaMCbYxDIQu4DH7QLD5fCr8xJ3vebBvxjd44peB5UAZkdqLm6t2eGzWPay7mL54LqMgY5GGzmm7LtPqbWNv32mh52SIuxcoDvxg42nHO/I8NnrWpwPKkR28MTO0cSo0h3OVGNx8zQBRX+v30I02a2tlKXUQlkhZC0n2oxtXke9h28P2aRH2quZndU03BjiZ23Ow5VQSv2euePlWkxRgUAVFnrU9xqKWclmUyrkurblBVmXyHBABz6/fb0YooA7RXK7QAUVyu0AFFFczQB2uVGnvI0BCMrMOozgcetRX1OIAhnLn/ALAQB86qnlhDtk445S6QxrP62v8ADH1NFRbibvpA293wMZfGfwoqUZKStCaadMJIiEUg9VBpSRnHTGaDlgnoop2PmvNzk9zOmm9iEm1Rl2uAyn9kjI+6rK0jSOABF2gnOM1FUe7T0MxWaKPHuMCM56MOR+Gfuq7TuW6rM2XlWSpVkdNscnd56kDJ/GloipEEOWAGMsck/E+NMzXMVsA0xKR+MhHur8T4fGuNfRbtluDcP4iPkD4noK7OLe1yZGMW8qLdrFaqwQ/9SMqQEGDgjyyR0qyFM20ToGeUgyuctjoPID4U/V4gooopgFFFcNAHaKi3Wo2ViFN3dwW4YgAyyBMk+HJqv0/tdoGp30tlZ6pBLPF1QNjPwJ4b5UAXVFJDAjIOR6V2gCPqFybOwuLkJvMMbPtzjOBnFZ3Qu2P5xeY34t7SONQysXxnJPn8CavNWkVrKS1ALy3KNGiDqcjr6AeJqs0Ps5Z9nrR5ZXWS4YHvZn4AHkB4Co074HaS5NCCGGRRVBHf3doGEMImt+O5EjFWA+OCCPiciod32vvrJTJNoZEQ6yrPuUfEqp2/Om3Qlz0auisivbpmAP5rOD0YTjH0rr9uSjA/m9Svjm4AI+WKr8sPss8U/o1tRb3UbTTlVrqYRhs7cgnOPhWdj7dwybv/AILcdMTpz+NUevdpZNaSJI7HYYHLgpLv3ZBGDgcffQ8irgFjd8nodrdQ3lulxbuJInGVYeNO1T9lSD2cs8Y4Ug4OecnNXFWJ2iD4dBRRUW/tDdRoo2sFbcUf7LcEYP35+VMRKzVVqN5kNGCChypCsQxPy6D61FuLi8061lmd3URRlije8owM8Njp4edRUmadVkcncyr9o89PGsOo1G2NLtmnDh3O30JJJGPDwAHAoBCnkdaU+BRHEXG49PCuTJ07OmqSA0V1l2kDPhRXc0/9qJyM39xknHup/hFLQdK7EbTYpku4htTJXeBjHXPwp5JrN8dwzT8cdyN4+8cD5muQ9PklJ0jR5opUdRTJwvWnGCW5VnSRyORsRmx91dC3UibYIktwf2pTuYeu0f7/AO1OizkVdq3k4+Sn6rW3DpHHlmeWSyk1K+vLayuL6SxZxCplWORcqMcjnfgdOuOKhdiO3A7UvLHKkMMqgMkUIdjjnJY4wPCtBf6OupWE1jdXc7wzoUkACKSD6hah9nexuldl2kbTO/XvQA4eUsGx046VvUWiFovq7XK7UyIUUUUAcrEdte3E2kXDabphhWaNA91dTcpbKegx+058BWv1C6FlYXF2ylhBE0hUHGcDNfMbzX3arWBE0srzXdw0ru7Z4PAz8ADUZOkSjFy4RL1XtXDNdPJBb+2XBb3ru+/Su4/wn3V58AOBTcXbGZ444dRsbO6iQe6DAqlfgVwR08K9L7Pfk50mxCSt+nkIwxLZFTte/Jzo+oWpaOFY3Ue6yDBH3Vi88G+jR4EuGYfRO3l52bi9p0uYXmnuyiWzunYtAc/snwB8+eete5C/hawju0bvI5FVk28789MfHNfMusaTddmrqW1Lb4rhCASOor178mt2x7JacLhyywq/d5OcksfoOPvrbi+XRnyLZ2beNVt0kvLsqJXGWOeEA/ZHp9TUePdeyLPdgxRqcxRtkY/7j6+Q8Pj0SJDqdwIRnuYmDSEeJ8F/39PjVqqAcBQPlVrW3gq7IwgiEm9XG715zXWjY8uuWHRl6j/nzqSUBHNI7rbnDEfSlY6KY9mNLklMktjDIrEts7v3ST1OOlTrewsrGARwRx28SjhE9wD5Cs3pnaq81DtH3Cd37E0hjVcDOMHDZ46kDjyNWXavVW07TiNhZpPAcZGQOfTJGfTNVxlGXK9Fksc4tJ9ss7WBJ5fa2T3SP0StngefPiag3+rqktzt4tbFd07L1dvBB69PvxWe0rtXfQ2epS3cwlaKNDEGA4diRjjwzj8ag6vPLYdmrCMsSbud55jjl9q55/8AYg/IU9yePeiXicZ7ZG57Oo0ejRB23MWcsfMliT+NWlV2gg/ma3JGMgn72NWNEeiD7KntJqk2kaRLd26PJMv/AE0SBpdx8AQOg9c1T9lO1Oqa9b3El9ax2LxOFVTC5LgjkgE1rWGQawk+rdr17UJZ20E1zpqyqssxs+7G3OGIJ648x1pSsa5NWZJnOXeQoPtYj7tcepbn7qpUURbYc5KIAw/DPwOOtW8UTSgj2GQCM5RrqTduPmOWP34pw6Y0jmeWcGfG0FUwmPAEeI+J88YzWTJheVUW4svjZTcMRipQXHSpS2QhmIlhDKwyJI14XpwRkn5jy8PFLLbq20SyA+CmJs/djOKwT0uRPo0vURZBnGHHwopV1t70bSx93ncpU/caK6uCLjjSZim7k2XduitaQblBwikZHpT/AB5UzbfqkP8ADX6U54VeVXyKopOa7mgLO5roNcrtAztFcooGcdtqlsE4HQeNQI9YgnBEEc0kg4Cd0VJ+ZwPxqwPIqrtIZIdYu2CJ3TkF5CfeLYGB8ACaQCdRjuri2dbsItswPeJCctjHiT1HpivE+w1tHB25kspMsIhJEm7gkAn+te5ywwXssd4lwzpGGwqEFHPI8s/cfjmvN5YNIsu3kKiSOPUJHYsiHoGU4Un0wOvnVOb9DL8P6jV6RPHdozW8LRIjbNrIUwR1GCB/tU/Urw6fp6zCGWY7lUrFGXbk4zgeHnUaSWS3hLlSzeAzgmm0uZbxQxQoAehPJHyrlppOzY4OXs87/K8veSWBRNrlGZx4gceNW3Zqc2HZmztlzkQhiceJ5NK7WWFxretWWiWkSmSSNmuJmHEUeRz8Tgj51cjsjJbLF3F53vdY9yQbd2PUZx91djRyUYWzLnx7nwa3SbdbPT4YmeMybcuV8WPWpu8ZxnPyrMHU9XtELajcWcSZ+2dxJ9Ag6/f8qrW1ia8EiWhmuFLkM9w3ur6BBx4j7WaMuaGNbpMjj02SfCRrrrV7KzjMktwNq9e7UuR8lzUe37S6NdpmPUIgDx7+U/8A6ArNjSpJ9r3UjyMo4LnOPgOg+VV+pLYabJB7SqAO/DkZ28HJPzK81zV/UozltjE1fhQX/Lkb0B4LHXAHkBEEmAwwQ2Dt4x165qz7TXS6h7QV34QI0e5GVWCnccHGMk+tZzWYYILgJbOWuH5Majpxwc+Bq1tYL6W0y9wsIdT3qMMBuR1x4noT6/Knp9Sopprs0Z9PuanfRQ3TNFMkCAZnZHbzONwA+8/hVl2llkm1C208NkWtqEVQP23xn8AtX66DZ31ilxAu27Rsh26owP2T6f75rLrZXqa+DqalbiW4RufsuNw+yfEAYHpW29unjEzTqWVyR6rpsYh022iH7MSjPyqTTVt7ttEPJB9Kd8KuXRz32FcxXa5TEdormaM0AGK7XK7QBS6z+tr/AAx9TRRrH62v8MfU0UiRaW36pD/DX6U4aZhkSOzgLsFBRQMnGTjpXY50mLhTyjbT8akVsXLKkUTSOwVVGWJ8KrJtYYBjFHGuOB38mwk/DBqPqt4sgzCxfJ2oQQV46kfT76pnRVwSNxJrnZ9Y4S2xR0NPpPJHdJ0Wx1OVMrcamJD4G1g2ffuLZp6z1G5kkKxSpPGPspKNjj/2GQ33D4+dMkWWGTx6VIWNd2AaxLXZLuzRLSY0qXZoob+NjtmDQPnAEhGDxngjg/0qSHUqWBBHpzWZj76M5RsjyJ61KdtsJltP/jT494qMq3GOV8eg9a3YtbGXEuDJPTOL45LN5pCCzMYI+g8Xb5eH1+FQpEtopxNJcd1NINqxht7OPJhyWx6dKyCWMkWqsl2VuhKpkjldckHPvDknzH31otMa3tllmfA7legHn0+ZIoWsTy+Ov3Hl0zxw3XYqWTUo4I41EUbsHSEondoowMFo8nJ6kcisTrXZK2stUsdQuZLllWQGa4jf9IWJ69D4+GK2dxNdTgTBgkqMHRScqvp8wSM+tVOv3cmoJbW7IqW7rvkwcsCONv3/AOtSx6rHmvb6FjwztL2yRqll7XZS6XqO1JHXEEx+y/HBHk3pVdYwW3Y7TMXEyvcXEnupH4noAB5f71C9muTaS2kV0fZ5feEbqG2nzBI4+VM2WjMl5Fcy3Dd9DnkgEB1wRjJPgyn51U8ab46Og8GTGtsmuTRapK2mC3jtcPqd378jd4RsA8CuOmOOfImoc350vJFSfUJIBtLDYdqnAzjIxkmpFlZGOd7iaYzzynLSv1qwNtHJE0bKGDDBB6GrJc8J0h7FjjXb+yvl0FXtJgWM0skZVWlY8HwOeTUCy0m00K59p1S5gyuDAwYqd3ORt/a6jz6dBSNfi1mzQPb3kotFGGUfbT13dSPXPFVVtpEsk3fODIx5Z5ckn19a5jjmhGUJy4ZJYnldtl5ddr4SxFpbNIo43yHaPoay2sarf395Gk/cgTRPEu2MgYPXqTzwK0sOnopGUDN5muat2eXU9N27xFPGwMDgftZ6fA+PljPhUMEccJcL9y2eOGOJA0vS/YlUyENLgc9cVdQtbTu8XfK0keA6K/2ehGR9xpX5murfS4Csu+8jUd4C2VlOOQM9Pj99Z3s1pt3Hrd3e3FjcQvMCY5ZOAp3chh69PTgipQkpNy3dClljKNJGysLpNPnaSZgtvKoDnH2WHQ/Ajj5CrOe2tdRtwwWK5ib3lIww+INVK3NqyuJmSNl4ZJCM/wBR8KpNEtNSi9pmv50DtITC9tuibZ4BuhI8ga24tX4oVPkxyxuU7iP9rZp9LsY44ry5TvW2j9O5AUdfH4D51s9AE66BYi5Zmm7hd5ZsnOPE+JrLgtNIWuJHmYDaDIc8U2IUtiTA8kLN17mRk3fHBGas/wBRi3W3gJ6OUkl7N5mivOdS1C4t4hHFdXstxJwie0Ocep56Vf8AZZ206IWdzcO3fZljMoIx5r1I8QeD4mtGPULI+EZMumeKNtmnNJz6Urr0NFajG0c6V2uUc0AU+sfrafwx9TRRq/62v+AfU0VFkkZH8pOo9xpmmWy6osAd4+9hABYDGRJ54BHhWlt1mhtA9tdyXkRiIEwXcXPXDY5DZJwfXnmk6lZaXrENvbXll7RNAqyI6hS0eOh58PQ9aVIwntg8rQ202csyKVkbHiCrceHGSPjVOWcY9uiyMW+EiLO5NwWIwu0bB4bfDFMMruwO3jNWsU1vHEqieXcOpJU5Pj1H0pIheRg/ewSZx7pjKE/MHH4f0408cZfpkdKOeUFTiQ0i5zjrT6xnqB0p+SJY495jlUjgjYXHyI8KcSEkB15U8gryDVLwSh2hPOpdDSIR1pTuEjJHXw9aVOe4iaSVgiDqzVmtY1mdI8wLsVm2K79emeB9/X7qnDG5SSHCPkfBKc99qgKj3bdCpPmxwSPkAPvpwxTe19AYXAZvMMvT/wDo/cKqOzkmoTsVEkb2secl/tknnrnmq+HtjM17Na3USoULD9GORjr1PoahPHleVqPovyJL4s2xdVhLsQqqMknoBWYu2UI0vK73LAN1AJOPqfvqHe9pv/iAP3jQ7gWiwMk9QM8fHHTj0qqOvxX7IJWa1VftZAP3Yq/S6d4U5P2WaZwjPdJmosIxIowcjzp+SJFuhF3UneNht4JK4wQR5A8L4eFUNtqlnbP+guMxMMgeKH4HnBqRcapbzd3P7XzEeMPtzn6jIHHpXQxytE87Uvkn0aCKKRcMWBUetQL/AF+XTb6MdyssB+0QfePwqNHqq3EI2yj1Xd41X30iXkXdRYZ2bAwfs54zTuixYovmb4NreTW91oxuQd0MsW4Z8VIz9KotJZ5NPtxKCXx8SR4fhStZ1OG5tI9K0xt7tiIBP2Rj/YVWm91CG37uPMMeNo2IQQOmMnnNZtVykVafE3Gl2zRmNIojNLlVGAB4sT0A+NPWK9/FHdNjDqDGo6BT0+ZFZGLWJ2Sa2YtDLHILiGUx71kIXG0+Wav9E1gMi288QiOMRqpyq+g9PKsOeDWP4spyYs1vjou3TLVTpqtrdGRFdIhE5Ub2A3+TD060rXbZruGLukkeYuFGHwqjxJqs02zMeoG1nthtRCxJGVJzgc+PU1HFhw+FylLn6KYWXJRftEA+tVupalFYsiSOql8nHJOPQDrVpIy5xSJdNgv9Bmka1S4mcF0B4JAPChuoyB51LS4fLKn6JzzrFTl7ZmNM1W4leK3IQsMszuSSV9B584qZc6jBHqMEEz8Ow3BeoXxNVRsraBYbkXEiSRe97uCCfHw6VPsNNc3KXlwCZ5mGQf2F8BVyjFSt+jp5lFJuHFmmOjxCTv7SEMr4AZX7xWHrn3h8ifhV0sS2mnSyND3hWMkxDnOB9mmdNtkCJIYk7zP29oz99W2BXSwKM/ml0eZyyle1sqNMtree2k2Wa2gD4DW57sPwPeG3Hnj4g+FPGW8s3SKZhLExCrPt94E9AwGPTkefQdanuvunacHHXFVUVrcTzHv7hZI4nBBVSNzA58SeBgf0rVKW1FSSfZPK3J6TIP8A/P8ArTRtrp/tX8i/4I0H1BqSK7VG+QFJqMbRXCq0zykpnc+M9T5AUUvV/wBaX/APqaKvj0Ir7u7cRiGLIXgsT54A/wBKiI4XOSSfU07ceAHjSO7GcmvPZW3NtnewxjGCodRwVwV5p6OPzb4UzFGzkEDAqwjiRRyuSfOoKS9kMkkghmljICyH4GpEKpJNIAZI8oGCxuRzzkgdPKmDEM5DEU/BGpIVy2c5VgcFT6Vpw5lGVPoxZYpq0QJdNuNZZJZbkoIQUAMfU/2sZGD4fLjio2p6OEkiuREhW164THGPtdeo5+RNapljETbjhSPeIOPxFVr6k7b4GswQRwZCVQjxBJXn5A5zW+eni+bKYZ5qkvRWWtnDDI8sUSK8uC7AfaPma8k19Hg7QakwO0+0vgdMc8V67E3csV75AgbKhULceIySOnhWM7U9j77Ub2bVLMxT95jfHFkNnGM4PwyawaeGybt2anNvlowTXczEd5MzY5AJ6GmBO5OQSVqwuNLmtZDDcwmKQdVbg/8AOtMJCF9xl24610bQEq0uiwwUGOPjS/ajE7MqAmlR22UOwYK9fWlKB3O7jI/Gq+CQ1HM+Mkn3up4q00PVvzbcAyTBYyGwOcHOPD5enU1VmVomBVRweMc5pGSikkAnOenSnVjtmpvu0rfnOGfTFjLiEqxdc9Tkc/IfDJoh7VXTyj2iO3bd7rNGpDHPz5+eayZupHIWNsf9o8alWqbJtxySfEUdR2+g3NuzVw6hZ3BghMKtJKV3nbjaCfMYGec9KXPIumS4ff7p4IHj4VWwIC5YY5VB06e4tXlvCmoq0d0FlliX3SeNysMZOOM5B5qGowQgo5K49m3FnyKLjfZc6dqKXdnHKJlYso3KDkofI0/LOFHukEmoGn2C2dukEbZCDknxNSWj2qxcg+tcScYub29EFFLs5ljyWqy0di2lW+DjA2n4g4P0qnE8ku5bWCS4ZcZWNScZ8z4VP09b3T7R4pY4o5JHLoskoJTI8hnPPPXxrp6H4NuXRi/qGNzgku7KzXNJtjrMfcFuf0twgPujy+89R6etWumWveN3xTOOF/1pESLBueWZBI5ySRvyfEnp8vKpb6iNuLW6hA4G14WDeuCOPwNXZFGcnTSBTyxxKFNlnDKA/dIrMyfaC+H/ADNSPaJMcWsv3r/vVXa3yWwIV7Yq5JJDEEt4kkjnP4dKlLqZaMyG1k2qMsVZGx59GzWjE4wW1MwyjK7aHIYZu7YTuVVmZiveFjyTxu4456D76deWG2RQ7Kg6AZxUWTURcI0doHaQqcOVKhfLk/6ZqFNbLdx95aDpgSR5xIp44bJwfgevnVsnatcka55LpZEdFdGDKwyCDkEUrNVsNmYLJGdvY2jHvd2w2j5HjFPJdSrCspRbmJuRLb85Hntz9Caiot8iIer/AK0v+AfU0U3qFxDc3AaGQOFXa2OqkE5BHgaKvj0Ir5hk8eHWnIIQ6ZPOaXHaG5TvFDKNxVlI5BH+4wR6GpMdu6e6FPFedzRkptUddZY7FTBIgExjGKd8MV0BlG1hg1wKSapopbsNvjTsZEREjtgZCgeZPSmJ3mt3jlRh3RG1gy5Cnk5bAyB0Gc8eRzw3dzStCkk1sFMatIjRyb03Y2g5wOcMfDFbIYEqlJ8FLk5Pahi91FmnIRu8KZHvD3QfQf6mobXM03vSuSfWmUfcMCnAmSKoyZZZHbZ1IYYY1VDqSZOAKcyVbjKn0oVQq04rc1UpEZNDEndS5W7torlCu097GGOPLJrL652MDS+0aLCWjYe/DuyVOT0z4VsQA4wRSMC2SWRWdfd95l6geJHqBmtWHNJNRKJqNbl2eZXWmuqFAdvTjxNRLuymtiomTO4cbWBx8cV6xfabZXl/Bv3SIOASd2FPQhsHIzgEHzB+MbV+yf5xsljt7gySWvEQZFG3jlcgDyFb+nRnWZPs8jZCbgMSeOQMU65J90L159Kub3Rbm2uGSeAq4H2SMH44rthpb3Ewtgh82baTgUN8ly+yotLF3zKoyR4YzV4ugzzJH3VvMC5G3CErkjjJ6D51srPSLHT1xBF3rFApZxwD1JA9fXP1qW3eyt77M5+NVyyIlGLf+DMWOi3enq0d5BIdxMmYxvGPl4+lXMOjtJbvcpBILiM5UM2xlz4AHhs+PIA8Oan9y4I91qeWGQKMEfDPSpvV3DY1wDi64kQD+crYsklgJRjJe3kVx8MHBJ+VMwwy6pMYXiljgjyZQx7tunAA6+INWptX3A8Dy5qRHvkjVLldwQ5Qg4K8EcEfE1kjHFd9Dllko8UVsEDW0RitV7hCclY+p+J6n4mui2O73uXIzhm97Hw61Z3ipbzKxUmJ1AVmmZQDk55HQkYx4cEcZ5aRJ7hJYXkkBBGwSx8Hrg5AyGBHUEjAzjmr1p753FH5TXSK8RfaG3IoSEk+6vFWi28pgEsccc2R73cuG58cdKY91wdoI28MpGCvxHUVnyQnj7RojqFLoitAdw4U+uaUsDrnnHqDT20AjHNPgZGDVO5jc2M20LwtvDnd+FW8YjlKStGhkHjtGR86gp06U7BFvuVkBZWXqR0YeRq3FNqRkzfLksJ4UuoTDIDtODlTggg5BB+IpyKNYYgijjJJ9STkn76ae5t4hiSeNCegZgDTFpdzGMobeV8OwV+MFcnBycHpj/nNdvH+nlmFkDU5IpbrdEysAuCV88mik36yi4DShA7ru2p0HJ4z4/GipgIt2jju0lEhhbbtZiSwceRB/DHT8KdnuHmtlkVjKGOHgYADP9nIGRz55Bx60LbR7VYgkkA9alWkUYmD90m7H2sDNcpZ05bZI1TjGlJDFlFOobAikhkG6ONHOV8DjPh08v8AeQs9mPdMyxuBkpIdrD5Gn7qGaaHbbSrE+ftEZ8PT1wflTk1pHcRqs2Sy9HU7WB8wR0rStNjnG32Ub2UnaPW00XQpL61ZJ5NoaPCF0b4legI8elVmm6tJrGl2mpQaabSCYtHIiOCvPAbaQP2vEetTNe7RWfZOCOTUYHmDybN8QTew6hsEjPiDj/UVMt0i1CyW4TT4UhuIwy78ByrDxAHHB86i4JQ21SJKVOyl7rAI6EGn4D4nwqTLbq82HlTKgd6Rzj1OOlOHTZgcxlWXwIPWuPPHJdLg635EJKm+RjGeTxSx4HHWuujwtsdSCK51qoV2L6HilorEjHUnikA5GfGpEBOVZeoNSXZVJ0iXZ2S2pOxmCkcR8FVPp4j4dK7cWt3JdI8MioilDkscgAksMdDkYHNOWwkjdlbGwncpzyM+FP283fBskBkYqwB6YP8Aw/Ou9pVatnMn2NX+n2uoRd3cxh/I/tL8D4VnGsYdOme3CIGX9oDBdT0J+ny6DNaLUJLcxiOWYozH3AjYYn0HjWZkj/SmYyPIXGAzHkDPTjjPyp6mq/yadIm5VY6r7iAOp8qkxwupDE1Dt93tCADOc5qzKkr4iuXOVOjdkdOhG/dwBSwFC0IhJ4HHnXWUt6CqeShsBzyaVtziuEEClDimJkiN4xA6zldgHvFumPWpIgi7gwBAIypXaBxjyqHGqOWjlUMrjBBGQRUi0zb2qxzvzH7odmHvAdD8cYro6a5KjHkVMctbSO0jZY9x3NuYsckmq/Vp9OeKUmeNbmAe6wPKHGcHHgfEVMivldcErI+4jEPvjHhny486hSIl5OJrjT2XZnb+iBY/E/6c+ddCS+NdkI1dsjqVkCyhWTcAdp6jPhS1X3vGpItgRn2e4Hp7n+9KjCqTi0uGIODkAf681yPxMjka3njQlIixAFOTTpbL3aEBhgucE7F/tECgyXedy26IngrH3vvFRi03fM8lrLBI/wC3byhgfiGxz8q0w0rgUSm5FhaNbvAr28iyRtyHVt271z41I8K847Q6pqU2qpZdn7WczxSAy3kVvsKk59xj0YeJzgfGtdpl7fiwt478xNebf0zjCqD6AZz+FabUeGQ2N8ndX/W1/hj6mimb6ZppwW2ZC49w5HU0VdFpq0QaodX7CZ/sj6VJgz3gwRSY7YvDE24DKj6UuUS28DNBEZZPAZGfxI+orh+KW/8Ac0ua20L1G+TTdNnvXXesCFtoOM+lN3F6s9rtiFxHO2MKsfvKfXPH449ao9f1D2HTpb27leSJF3PaSxFElPgoPn6EsPSrHSO0sOp2UdxLaz2byfYhmA3OPNcdR68V1cT+JQ1XJ2Ts9a6rCDrttb3khAwpTiP0Bzn8fCpv5qsu4SAwboUAVY3YsoA6DBOKZuL272gjubXcM/pfff8AlBAB+ZpPtMOVf2+fcOP2eR8MY+dJ5Ie2PZOXKRYRxJEgjjRUQDAVRgAfCmpLEM2+KV4W5Pu8g59DxTUTLIWKahKxPgdnH+WmpJriJsHUYyeML3I58889Pu+dG/G1yxKEr4QqSC43ETW8c0YGQ8TbWz/hP13VHa3RmAhyCRnY4Ktj4GpftF0iqWdNsjBVcoQUznGefPAHTqKr79Z5JSruszAZjUxlXGPFTnB+HBx41TPTYZKyyGScRaWsrE+7j41YQxMiAOFyOmBUX2K8ik7+OXcCOUQBC3j45Gevl8aQLuZH7u/imSGTKl3QDZx4spK4PPPGOKojo6Vxdjnlcux2/uYu4kgCCTPuu2fdiHXLHw/505Iqe2VrBF2bnna7ktXAQNdgO7IAfQ5AP+tTYlDhbXvkiu4gTDIv2J4/PH7Q55HgefEVk9X1Ca47QJ2V1Ls+02nXWO7j77blgMlkfgYGDhT5eHStai41H0itfZd9joZl0OEljdqwLJcpGU3qT4ljknPkKtbjTtyCWZo4WZ8sN2R6AE9TXdN7O2ml2C2VnLdxW65xH35O3Pkeo++rGK0ghIKplgMb2JZsfE802kxqbi7iV1vHbs7RQsveDOVYbWOPHH3ffT5tJcdMUu7ms5MwsGmkT3gsRO5T4cj7PxyPGoqzvEDtW6hGCQkkqNk+XOT/AKVnlhxXy6JrJNjojIGMEUsRngBTUY3V+RG6LmNgC24I5XkdcEc/Dd/vLWeeSQos9uHAyEMLA4PQ8nnpUVpk+pA8j+hAgdj9nGKUIJAcY4p5RdE+/PFt/wCyIg/eSfpTdzH7qt7W8co+yxYAfNeART/Ggl2LyMRM8NhC09w4GOgyMk+Q9agy6zp2nubrV5BaM7FYjLkpt68MPdyevnStS1D2SLvroCGSFSyuAZI5B4rgcjOPLjjrWf06+7JdvibGbTpUuIQZDF76hemWBU46nx5rVihGC4INt9m6ilSeJJYzlHUMp8waXTUECW1vHBHkJGoVcsScAYHJ5NRtW1S30fTpb65YhIhwq8s5PAUDxJPAq1sgSLq7t7KB7i6mjgiQZZ5GCgfM1QP24sXP/wACw1C/TOBLBBiNj6M5ANY7VtQurzUHW9ha71YQtLBaBN0Fh02blPDMQcF+QD5YzUSGa41O/uruBJ9SkRo5JVsXAgjZSrAB5PVDwARhiAaxz1T/AOJJRNse26EAvoepqpUMGSNJRg9D7jHimodetNWYvaXvf7DzF9kr/iH2hz4cVi57eWXR7PfpepQpdWqQWtxDLFPJ3YBkGFUKc7ep8uKXeyC5bT2tS8qwRbW1aNSZpZyD7mPj+w/gT0AzVf5U2tv8FsHGLto3LO8pyzcY6DgCgEDGDVNoerPfrJbXHd+1QY3mI5SVT0dT/ZPPw5q/jg2nkZP0qiTp8nR3R22htlZT73U80Uu4Xa4H/bRXWwc40cvK7m2WC28/ssbLezLlQQAEwBjp9n+tJk023mXLqS/9ssd339RU63GbSHP7tfpTm1QMY4oc/RWYjtVoE2r2EelpqVyIi4YoxVuh6knDEDI4yam2iLp1lFZWX6OKJAvu9WwMZJqTetuvHfbt6oniQAcH4ZI+lRwBjAFc3UZm5bVwkdLT4Vt3M6zbgc8k+J8aWIpMA7SKcit+jN91PscjgfCsEpF7nXCIyCRWzgg+YpxIiXDN4U4ORShwMGhSZW5EiGT9hwGjPBUjIqZEkQX9EFA8h4VXjgVKshwz+BrVgyS/SY8sV2O3UDXEYRX2855GQeP+H5U7AhjgVGYuVUAsfGmrrvvZpDb/APVCkoOMMR0B9D0qt0ftNb6tamQWt3DIrbHiMLNtbyyAR9+K62Loz06sqO0ej6XrF7Zz2c7W99FOAJLY4bGcE/Lr8q08VovdRLOwuHjx+kdRkkePoaTb2cSzvdG2jilk67VGcep86lYwKrnuk/8ABJtcJATt5PSqq71bKutu2B0D7c5PIOPu69OfGk6xc7mNrglAuZBnAbOQB546k1WDLe85JJ86y5Mzj8YmnBg3/KXRIa9uHQKJCoHHqfiajHLMSzEn1Nd2nwNOJAWOW4rE3fLOglGC4BeOhIp0e8gWT9ImQcNz0rqWw45yPGpKQoB0zUlKuimcojJkiBUxyTKygAEStj7s4PzBqTBKWKyFpJSVCNvC5+I48c8029ojPu5HpUmNFZlXHAq1aia6Ms4464Icejzi5kbvu7jddpUchvEHaeB4gjGPEYJNSLWJdPDSNbJLgENPCoL4znBHXA6dSeKsV60zY2S2jSESySF8D3j0A6fP19BW7D8nZlbHopo5l3ROrr5qc1lO0kvtvaGO2knWC10y1N28r4KpMxKxk564wxq91Ga2tpnmjnjhulUMyk8SDnAb/Q+H4VidX1q6tNS1a/sVth7QtmQL33R3bRv4FhzkdM+dGq3LG1HsaXtjAsdb1+4bSr+4t/aoI+8u51hG2RC36OHK4O1tpY+hFWFhDf6vKb+2MeiW8cRtZGiCyCbYxGVyMBQQQCecE8VW2mrSy6rqXtGq29hHdC2kmmSJ87TCv2JD7q87gM+Zq6h03TfYmfTNcvJLGFOba2mWcH0wQxIPTb0rh5W48dft/wB/+iYzZaTPBaWt7omsrqUVhG8UENyF2HoCA6gYPu4yc1QXYsO5/OCpc3cztnWgYf0ajOD190Mh6AZOOvWrJ9U0/WnOmWOmxW1peOVlaRhEJG2kDcEYMp3BRtPJB6Cu3bz6B2b1rTtWilk7+J2S6jjZomLRhQCfBiw5zxk04OUXz3/4Apra4Gka/EZ7ySa6tLhYZgwATuZDtAXnJAIVuAAM8AZr0yNfnXn+taZNHYXMp1Ed53dp3lqsG3LMUAJf9o5XI8ua9HjhZByM+tarU0miyMqVEC+GJl/w/wCpopWo/wDXX/B/qaK7GH+2jNLst7b9Uh/hr9Kak1CziJEt1FGQSPfYL069abmuJLXRu/iEZeOEMBI+xTgeLeFZHQ+0S9p5LqRBDpXclS+6UOsrHIzjA5AHgf8ASoSfY0r7LKaeOee4aGRXjWQ4ZWBBz72Rj1JrkJBcBueaenjb2cOZWlVTwoiKtIMclQTlsYHyzTkVlmMSRyK655IOcVy88JKW5rs6WLLDZtseIPXwoXy+6nFA2geQrpt3C5CE1l2v0Q3IaPTrQPWjZKW2922fhTws5twLYApKMn0gcku2JUZ4OKskACgDGPSofszg4wMedLuLlbC0Mrhjg4GBn7/+ffWvBGSdUZsjT6FkG5uHiEzokajcIyBknPU9RwB0x1p63s7e1UrBEqBjubHVj5k+J9TUG2uRahpJtjQzvuFzGcqSRjkfs9MZ5HrVkpBAIOQa68VSM4qqa8a8W7lkt7uR4j+xEEYxsMcFTywPPQg/6Wd3cC0tZLho3kWNdxWMZYjxwPGvLF0+37V9p31rStS9rZJkkmtjAYvdGMAnJznbg8VJ9EoqzWC4a9ebvdjSKygsoK54xgqeVPjg+dKCEkAVJmsZDEk0GnRW8yEsyR7QHBHILD1wc48KBCEw+8Op6FTmuNntSs6GHIttBHGqeOSac25PFcXg806gGM1muyUmCqcU6OgoQZpePDNSRQ2HBHrXQwBA+lNHdkjOMUpdqjdI4VR1JNCbvgTXA5ZNJAvst0fsnbFNn/qDwz5MP6/BUF40bSwzK8jIx2tGhYFTyM46HHH41FnlF2RAweO3yDu7snvceAOOB+J8PM9uNTWFNqHYfLHI+PgK7McsYRTfZnUJSdIkSW0F5Ks93axZT7G8AsPjWQ7bW8Y1GK7jKNFeQ+yPnOwSBt0ROCON2V6/tVZyaxM5IUbweCW5+7wqLdE6lYyWl4DJHKu118/9qzTzKao1R0mSuSh029n0q7gvnh3PFbiG+hij2ZhU4EiLnLCMnaTjkE4zinrq8jvfbNVOhwXNihEVmIYxvnYnG/euSBwOnnjrVZcwnT7kzalu9rSJorPVMkJk4CmbAyGUDg9D14PNTLpLPT9Sj9lnnUPAZrq+02QxrIcO32ACh+yB5+8OprDKHy65KJRcXTH9H06zl142lt7VBfWsIe8nVw6RyED3VEgbxPX0Nd1O/vL65fT5L5dQ0mGRPapYrfDO24bYQwbDEnGcAYFMafA+up3c1xqMqzWjTj2q6CxFgdoVwiqTh8g89BnxxVVZe16o1vGlrBLdxDuzZRRn2eNRu5dgdqg7hlcFiUHTNKOPdO36/wDuxFtY3usdobm1065NrcIsvtwAU8xpkorHzLHGCBwh65zW8iGo28YUojRjBXZHnA8RywPw4OPWm+zHZ+DQNO7tCslxKQ08wULuOMAADooHAHgKsL+G6mgAtJERwejkgEYx4c+vyrs4ccYQ2pFTfJU30pmuNxGOMbShUj4560U5qSNHJCjvvZYgC3meeaK0pUqETLgSnRT3LRLIIQVMyFkyBnkDwrIdlO1Gp6xdXVrqURsViUGM2tqw3888kHHh5GtvbfqsX+BfpSyTWLybWyRXR7gzeyWjISApuLjOWHwPvH4HHWn0sEVciSQSE7mlB5Y+Z8D8P9qk8mjnNQ8nIiOsFwh/R3IbjnvYwT8fdxSit1jAkhOfEoePlnmnxXDUt6+g5GO6uVJcTIzeC7ML9Sf+dKWBePy0kSeahC2PnkfSnc810EVOE10hckfuriQ5lm2jP2IhgfM9fpSO6kg3IN08RzuV+WGfInr8DUwnyFGMA8VNUxnnWpdsdPg1m50HTdSktpJcoJ2QGNJP7Pn6Z8PXjGg7GfnW0sfY9TIZFA7kkkso5yp48McUqHshpn/5LcaxJZozzJhlkAdWbIO7Bzg8VoUiVHLY5PjVikht8UJvrO31GzltLpC8Mq7XUMVyPLI5qm0nsVougyyy6VFLaNMAH2Sk5A6dc1f1WzaY8kkrpcbO9YsWCe8MrjAOeg6j1obTIjq6dHv3yXFxIR4NKQPuGAai3un6XAm5laBmOQIHZWkPwX7R++q+WKXT2DSXxlYFMxtI2C4AwMcnkZz8c+FVcdreSyFzPKu1NiMzHOM5PGT4ADFUSeKPHBdDHklyjRSzFEGbWOIbek8oDE/+ucUwsjEb2urSAZxtG6T55yv3YqsXTpJJEkluGYq24gg4PIPn6Y+FI/NHdTd4lwQOMgrxjOT4+dZHsbvg0LE1xZeRXMhxm5tF5II7tj8DyR931p39K+4xXy94Psjuxt+B8fuIqjXS5H5E7ldm3AHp161Ms9PntmZ3mMzOAPs4xjP+9JzXqv8Aoi8SLQO0UTPeRhmDYDwozAjwO0ZI/Gokt/YzoGlMkARg0Te6dx8+CQP/AGAxTyRTIQyvg/GlbjBfrcTYCSRCMP8Aso24k58s5H3Vbi8cpdclM47fZCvLm4Yfop0k5zvjOQoxx08fH51Us0hJwM/Gru7sWa5L+yYJIy0R+0u7qDjIYdT5jjnw7Noxbb/8j324H6P3T6kZH1FOeFylwacGohjVNFDuKhhg8DyqXawvJGrMAA1PvpcsHvyp38XOXt/e6ea9fuzUmHupI98LK6jjKHOP9qy5YTx9o1PUQkviRntUPusSVPBB8arD2T0dZGmt4ZLOQ9XtJmhJ/lIq92Fh0rjRFhjpVG+S6ZW2pdlOnZTTJypu2u71QchLq6kkX7icVeWtja2luILSCOCJeiRqFA+QrkaFeM05Fnd5VJSbXJVJL0WFsWxtJ4FPM21S2CcDOAKiWv2mboBSbaWa9LTrIUtycRbCDvAJBbOOh4xjwrq6d/7dsxTXyIWpyLNNFIhyrRAg+mTRSL+2itp9sS4DDe3Ockk5NFak7RAfj1Tu4kj7nO1QM7uv4Ur87/8Ag/z/ANKKKg8MG7odh+d//B/n/pR+d/8Awf5/6UUUeGH0IPzx/wCD/P8A0o/O/wD4P8/9KKKPFD6Cw/O//g/z/wBKPzv/AOD/AD/0oopeGH0Fnfzx/wCD/P8A0o/PP/1/8/8ASiipqEUAfnn/AOv/AJ/6Ufnn/wCv/n/pRRRsQB+ef/r/AOf+lcfWGKEJCFYjgls4/CiintQFS8QklV3YttAAzjPTkk+Zp5SF/Z/Giiqvx8V3Rd58lVZ3vB4rx6GlCRBj9F09aKKT02J9r+RebJ9jntY4/R9P+6l+3/8Ai/zf0oopfi4fr+SPkl9h+cP/ABf5v6UoalwQYQQeoLdfwooprTYl0v5FuYpNTSNFRLUKq8BVbAH4V2TVRJGyGAgMMZD4P0ooq1QinZERb6iLcP8AoSxkfexL+OMeXpTN3cRXD99HbiG4AwJQ2cjyYftD4/LFFFSaTVMA9qA6J+NHtXOdn40UVn/Fw/X8lnkn9nPaRnOw/wA1L9sHhF/m/pRRR+Lh+v5F5J/Yv84YhdFiwWGN27p+FLh1RYIUiS3wqKFUb+gHyooq1Y4pUkRbbI13c+1SiTZswuMZzRRRUx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237537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Week </a:t>
            </a:r>
            <a:r>
              <a:rPr lang="en-US" sz="3600" b="1" dirty="0" smtClean="0"/>
              <a:t>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Possible Lesson</a:t>
            </a:r>
            <a:endParaRPr lang="en-US" sz="3600" b="1" dirty="0"/>
          </a:p>
        </p:txBody>
      </p:sp>
      <p:sp>
        <p:nvSpPr>
          <p:cNvPr id="1028" name="AutoShape 4" descr="data:image/jpeg;base64,/9j/4AAQSkZJRgABAQAAAQABAAD/2wBDAAoHBwgHBgoICAgLCgoLDhgQDg0NDh0VFhEYIx8lJCIfIiEmKzcvJik0KSEiMEExNDk7Pj4+JS5ESUM8SDc9Pjv/2wBDAQoLCw4NDhwQEBw7KCIoOzs7Ozs7Ozs7Ozs7Ozs7Ozs7Ozs7Ozs7Ozs7Ozs7Ozs7Ozs7Ozs7Ozs7Ozs7Ozs7Ozv/wAARCAFFAQQDASIAAhEBAxEB/8QAHAAAAQUBAQEAAAAAAAAAAAAAAAIDBAUGAQcI/8QARBAAAgEDAwEFBQMJBwQCAwEAAQIDAAQRBRIhMQYTQVFhFCJxgbEykaEHFSM0QlNzkuFSVHKiwdHwM2JjgiRkFheyg//EABoBAAIDAQEAAAAAAAAAAAAAAAABAgMEBQb/xAAuEQACAgEEAgIBAwMEAwAAAAAAAQIRAwQSITETQSJRFDKBsQUzYRUjQpHB4fD/2gAMAwEAAhEDEQA/APW7a2ga1iYwRklFJJQc8U77Lb/uIv5BRa/qkP8ADX6U7QA17Lb/ALiL+QUeyW/7iL+QU9RQAz7Lb/3eL+QUey2393i/kFPUUAM+y2/7iL+QVz2S3/cR/wAgp+igBj2W3/cR/wAgrhtbf9xH/IKfrmKBNDItYP3Ef8grvstv+4j/AJBT2KKAoY9lt/3Ef8grvstv+4j/AJBT1Vkv5ySaZ4l3jcdinGzbtGPXO78CfSgKJptbf9xF/IKT7LBn/oR/yCq+2udYllCyW8SIQjElGBAONw5PXrj4c9RTCz69LKyLBHH3ceDkcFieoJPOBz8aAouBa2/7iP8AkFd9lt/3EX8gqAzau0sa93GsfeDcwPO3cPXxXNMx/n2O4wVjkTgZYjjkknj0IHyoCi19ltv3Ef8AIK77Lb/uIv5BVcG1kHaYYWATqepbHofOpGnNqDyytfRpGMLsVDnHXP8Ap91AyT7Jb/uIv5BR7Jb/ALiL+QU9RQAz7Jb/ALiL+QUey2/7iL+QU9RQAz7Lbf3eL+QUey2393i/kFPUUAM+y2393i/kFHstt/d4v5BT1FADPstt/d4v5BR7Lbf3eL+QU9RQAz7Lbf3eL+QUey2393i/kFPUUAUerRpHdKI0VBsBwox4milaz+tp/DH1NFIZaWv6pD/DX6U9TNr+qQ/w1+lPUxBRRRQAUUUUAFFcoLAdaACimLi8trUZuLiKEecjhfrSDqdgJlgN7biVxlYzKNzfAZoCmSqKYuL21tFDXNzFADwDI4UH76yEXaLVh+UNdDa4jksZB3iOIxuK7N3UeoxTokotm2rnjXaKREMUUEgDJoBB6UAdrldooAK5XaKACiiigAooooAKKKKACiiigAooooAKKKKAKXWf1tP4Y+poo1n9bT+GPqaKQy0tf1SH+Gv0p6mbX9Uh/hr9KdpiO0VyjNABnFUWvdsNI7O3EVvfSP3ki7tsabtq5xk1lPyhdsdW02aTS7e2e0jlj9y43e8/vclSDwMcefPhWD06C87Ua9Z2d/fujTDYs82WIHJA9eeBz41NR9svhitW+j0Pt/2zms9MsPzJdgC+DP36cnaMcDyOT+FZe+1O8gu9Dvb3V4tTt9yS7tw3p9ksjr6Hoaf0/sbfa1pN1pBcpcaXeOsUzqe6YHAYZ+Kg8Z6+tT9N/JFN7LIL+/jSdioTugWCjPJ5xk+FPhE1siqsnflekA0fT8AEmckHHhtrzvU9J1nSbiCTUIZI5bod5GxbcWz6jx5/GvZtS7GWes2llbaldXMyWa7V2sq7jjGTgeQp7UOydjqd/Z3lzNcF7JQIV3LtGOckEcngfdSUkiMMqiqPJe1V/df/AJgBrKtOtt3SvFnAKhQSB8efvqx7MXum/wD7Cgn09rgWEccjIk/WNdjEqOTwDmvTNb7I6N2g2NqFsWlQbRKjbXx5ZHWq3Tfyc6LpOox31pJdB48ja7hlYEYIIx0waNyofli48nndprmq9qe1DM+tSWGQ7QHvCqIQCVXrjnAGa2X5P9d1rX9RvpL26zBbqimMKCC+MZB8Psk/OoE/5H4jfvNDqTC2yWWIphvhuz+OPlWh7A9nLzs3Y3dveogklmDBo33Ky449fPrQ6oJyg48GrYAqcjjHOa8l0Dtd2gfW7+DS4lvLOEySrbStjZGDwFbw4IwPwredq9etdN0DUCl5Ct0sLKkfeDfuPA46+NeMTW9jYaFBdW2sMdSnJEttFnCofNh49OPWlFBhgmnZ7P2a7Yab2ljK2xaK4QZeCT7Q9R5jNX9eN9kdQ0jQNCutehWaTUoytsI5WGwM3IIwOnuk/KpWrflA1nSb+EQaxZakjIHkWGECNDn7Oep4o2/RGWFuVRPWq7WQ1Lt9baZ2csNTktWae+j3R2+7HxJPl9c1Bi/KfH7PD7TpMsFzMybYmfG5Gzh1OORx+NKmVrHJq6N7XKq9T7RafozwJqMrQvccRgRs4Y8cDA9RSLftTol3eCyt9Tt5LgnAQN1PkD0NFC2vui3rtYvsz2m1TUe1GqWGoNCkFiGHupt5DYyTnyzWkt9d0m7mMNvqVpLIOSiTKT92aKBxaLCiuKwdQykEEZBHjXaREKKKKACiiigAooooApdZ/W0/hj6mijWf1tP4Y+popDLS1/VIf4a/Snaatf1SH+Gv0p00xGI7bdvE0UNp+nFZL5uGbqsP+59KrNI/KPLpQi0/X9OlhKDHfICSw/tEHrnrkHmpv5UOzov9JXVreMd9Zj9JgctGev3Hn76x3ZWK27Uazb22v3zd1a23dwIzbd+Dwuc9efnippKjTGMXCzedoRofbbs6wtLyGSeMGSAj7YYAnbt68gH6+FS+zugNNpWmza7p9v7bYpshxyVXjGfDPHriovYrsbHoF5f3cilmaVorYv8AaEQPX5/6VsRxUSqTrhCUjVAQqhckk4HietKozRmkVhRQSAOtUmqdrdH0vTmvnu0njWTu8QMHJby60DSb6LujNZabt1p8nZS71uxzIbfC904wQ5IAB9Oaxg7V9rdQ7OXmprcRNbiTY5hwktv0IIx+z4c5ppWTjikz1vIFdyKxvssvbHsHpwjuXikcoZZmYkgqSHPXnxrBWtrqV72mk0vs/q96baE4e6MxVQB9puPDy86aQ44075PWtft7B9KuJ73SxqCxoT3SxBnb/D6/CvL9P0nsr2k1ZbGGx1PSp3ztCkOnHPORkVtdWltrf8n91cQ3c117OjLHdySkuzhtm4NnP2vKq38ll5d6nb30t9eXNw8TqEMkzNgEHwJoVpE4XGLaJWofk2sx2Uk0nTZGWcyiYSynO9gCMHHQYJrJ6b2D7QWk+Juz9ndEH3ZJ7g7R8lYZHyrUdo/ygvoHac6eUjltY1VpSEO9SRnaOcHjHPrUzs1+UOx7R6j7B7NJbTOCY9zbg2OSM+BxTt0CeRRv0ZDt72f15bWxuboC67pWjc26e4nORgDoMHH/AK1Sk61c/mQ6pCyQW8ixW7PFtbYCueccgccn/evZT2j0UXvsJ1K29o3be77wZz5fGrMbWGRg0tzBZmlTR5b+UkTa32r0vRbRl3mP3Sx4DOep+SisxD2Zv7Dttb6OrrLcRzod8ZOMcNn0wK9rbQ9Ka99uOn25uQwYTd2N+R0OetR7HRtHGpy6tZopupCVklErNk55BGcdRTUuAjmqNFd2u0C3vNEu1tGtbG5umTfMwCd8c8KzeprziaCLsp3NjrnZ+K4mJ71Z47kguuenGRjjFexanpNnq9uLe+i76EHdsJIBOCPD41mX/JdoMtyJXlvGQHiIy5UDyzjOPnSTFjyJKpGh7PaxDrujQahBE0SSAjY37JBwR+FWdR7KyttOtI7S0hWGCIYRF6CpFRKXV8BRRRQIKKKKACiiigCl1n9bT+GPqaKNZ/W0/hj6mikMtLX9Uh/hr9Kepm1/VIf4a/SnqYhuaNJoXikRXRwVZWGQwPUGsb2R7B2+kX8+p3KbpO9YWsbc90mTgn/uIx8K2pGRijFOxqTSpBQa7XKQjzntd2/1fS9WfSbKziglXH6V235z0wOAOvjmpPYrth3s8mj62zw6mJCN8p/6hz9nyBHkODWc/KxbmDtRbXKcd7bqc/8AcCR/tUO+7ParqugS9sby/i7xypWNRgkZ29fA+QqylRq2RcEaT8qkWoWkdrqFteXCwOWikjDkKCRgHA8xkVgbfQL5r3TrW+DWUGospilk5Ug+P4/iK9N0vTde7R9i3sNaSJO9VRDJKD3gGQdzDzGOPPxxWj0vQYbHT7S2uWW+ktF2xTTRruUeQ8ugpXRFZNio850LsvIbvtF2Ya6DAxoEfYcF1O5SeuPI/Goekfkz16fUe51CL2a0VsyN3gPeAeAwT1869lSKOPdsRV3HJ2jGT50sYpbmR80vRjtJ7Ka1p/ZCbRBqkCSSkhZUjJ7tT9odRn8OtVNt+SUxxNDLr8/dOcvHFFtDH196vR8UUrZHySXRk9V7GS3PZSDs9YXoht4iCzypuZ+SccEDqaT2M7K3nZKO8SaaK6SbDAx5DZAPGD558611FFsW+VUeVx9lJNV7R6tqvaazuLWzKtKh3DzwBxnkCqXspol7DYapr8QdDZ28i2/9reRgnHopPzx5V7cQKq9cTUhpkw0aKE3bqQDIcAfhyfjxT3Fiyvo8N0G70uG5uTrEEsyTQMkbpy0b+DV6H+Sh5ru31K6uJZJHMqjczE+HPz9aqpZtPtbeUDsbPHrjqY8CEtEGPG5R09eB862nYTs/L2e7PLBcDFzM5llX+ySAAPkAPxptosyzTizSHpXj0uqave/lB1BtAmMJDsWA+wyoMEsOhzj8a9L17XYNGsZ5JFlMgiZo8QsVZscDcBgc+deIaf2lvNJtL6G1jRZr33ZLg8sF8QPLOetEUQwxu2epdjO30XaKX2C7iEF6FypU+7LjrjyPpWzHNeHfk4sJ7vtXDdgMsForSzSeAGCMZ9c/dU6D8o2uW17fNag3cBZjCsqlhEu7qccnj1oa54HPDcntPY67WC0b8oz3WhT39/ZbHgcRjujhZZG+yqg/PPPFM6r+UXU9C1CK21HTLXDoJCsNwWZASRgnGM8VGmVeKV0eh1ysj2i7f2mjafZT28JuJb2MSxxsduEPiev/ADNV6flHujfWVhLpPs91cSrHJHK5G0MRtYccjk/dRTBY5NWb+isZ2p7dzdmdUFpLYpIjwmRHWQ5bqACMccj1rMT/AJXL+TTNkVrFDemT7YBKhfgfGhRbHHDOStI9aorNdh+0snabRTcTqq3ELmOTaMA8ZB/55VpKRXJOLplNrP62n8MfU0Uaz+tp/DH1NFIC0tf1SH+Gv0p6mbX9Uh/hr9KepiCiiigArldooAyfarsge1WpWhnmFva2yNll5eQnHA8AOOvr0q50/QNO03To7GCEtDGwYCVi/vA5zz681ZYop2S3OqKG916W07QW1kIQbV3WKWXBO2RgSoz0H7Pr7wpet63NpN9a5RDaSZ74nO5fBSP/AGIHzq1eytZAQ9vEwZt5ygOW8/j612S1glbdJCjnGMsoPGc/WkFozMfa+W2s42voY3uDJIrpExG0LJ3eRwfE+JFIn7UX0Riue5jaNJrpHiVvtrECQckcHitI2mWDEFrK3YgkjMS+PXw8aV+b7LcW9khyxJJ7sc5GD94p8DuP0UTdsg0VzNBp7yRW4bczShTuVdxGMeXQ/wCnNKXtcRPJHcWSwrG8kbOZ8gMsfeeXTH/DV2dOsixY2cO5l2k92MkeXwrpsLQ5zawnJyf0Y5OMfTijgLj9Gfh7WSXl1axw20aiW5eBy0h8I94IOB+Ipem9qBcW6h1QGK2jmneaUKfeUngBeenPSrsadZKoVbSEBSGAEYGCPGuiwswVPssOUG1T3Y4HkKOBXH6M/adqH1S8tUhXuV9rEMgB3CRTEzg8gEdBTupa5eWOtpblE9jZokDoA7BmOMMNwI8MEA1eJYWkWDHawptORtjAwa61pbvOJ2gjMo6OUG4fOjgdr6MzB2wmawSaW0haUQSTyAS7RtVtu1eDlvT4edST2lulgurprCMW1rdCCRu+O4DIy+NvQBgcfGrz2G0OAbaLCtuHuDg+fxpu602C6haEgxxu2ZFjwO8B6huOlAWvoVYzvd2UU8kYjMi7toOcA9PAeFQrrspoN7KZbjSbV3JyWEYBPxxVqo2jAGAKVSI3XRTX2iiLQbnTtFhtrQzoU+ztUZGCeBycVX9huzVx2b065trtYWlkl3d7Gc7lwAAcjw5++tRRTse51RjO23ZI3vZv2bRrZUeK4NwYU43kghvnzXnOl9nJ+/2X+g6tNIG4SNdit6ElePjXvNGKalRZDK4qjxntloOuzxWN/Lphj2Q+ztDAC4hCsSo4zxtI58wajw23ai6v9GvtTtbmVYJUSL9Ad4jVgSTgZx8fWvbcV3HpRuGs7Sqjzr8oGlLqnaPR/wBBNPGRtuFhRmKJuHJwOOCfurll+TuCw7QX9zPpyXOmdy3s8Rbc4bA8P5gOfGvRsDyoxSsisskqRlfyfaHc6FoksN5btDPLMXYFlPGAAOCfL8a1VGKKRXKTk7ZTaz+tp/DH1NFGs/rafwx9TRSAtLX9Uh/hr9Kepm1/VIf4a/SnqYgooooATvGcZ5rtUl3o91PqLXUcsUYJ56licDac9VxgcDg+ni4bK9EjL3suZSMMsh2xDJyOT1wcDr08KALYMCxXIyPCuNIqfaIHxNVF5YXpv+/t5WUsUAZW4CL1DDPPVumeo6VzUNEku7nvFMDgwCNWnQs8TAk7lOepyM/AfCgC4MihN5YBQMkk8Yru8bd2RjzrMv2b1R4HjOrErIGDoxcqwIIAxnjG7PHXAqTa6RcyaXf21xLLi5Roo0mbPdqQeeCfFjjnoFHGKAL4MD0PSis7H2dv4typq0gQqwXqDnBCscH3jgjJ/wC3NOJo2qqzOdVLFiTtO7b/ANTfjrkce7wenhQBeJIkgJRgwBwcHPNLqhfQbstK0WovCZWJOwtgZPOOeuCfng+FcOh6o7xtJrDEBMMqqy7iTknO7PwoAvDIiuELAMwJAzycdaVWfk7O37vuXVWGBhGIYsoyhxnd09z4+8atNOsXsUcSTvMWIwWZjgBQMck+IJ+dAE2iuZrtABRXM0daAEd/HvKd4u4dRnkUrcD0qpm0N5ZxcC7ZZhM0m7BwQRgLgEcYC588Up9FZjJsmSMSDBCx48AB4+n0oAtN1cWVGLBWBKnDAHoeuPxqs/MYE6yLKFCyhwNpPAOccnHn4fjzSX0bvL7vmZTukLSMFxuUgjafPjAoAs/aYckd6mQwUjd0J6D40vdVTc6JPPNMy3iJHLcJPtMOSCqqMZ3dPd8vGo9h2YNleWdwLsMbVSuFhC78hs5wfEtn4gYxQBcrdwMcLNGxzjhwec4+vFO7hVFcdkraa7nuFuZoTLv92M4A3AfeN25vi1A7LIMkXRUlWA2xgBM7uF/sr7/TxwKALqOeOVN8bqy5IyD4g4P4ikJfWsk5gSdGlBIKA8jHWqZuyNs0RXvFVznDrCo2glyQB5YfHyFStK0CLSrh50k3s6lTlADy27qKALeiiigCl1n9bT+GPqaKNZ/W0/hj6mikMk2960cMaPCSAgwYzu8PEdQfvp5NStWZ0aVY3Q+8knukdOcHw569KomZlIKnBwKkR3sqjqHHkwzXPWtqVSRqemdWmXqurDIII9KVmqSKW3RkS3xaSOpGEHusRjAA6Zx8+KREJ2usQqIJVOTJsPvejjPI9QT8vHX5oNWjO4NOmX9cqLHcT7P0lsxfx2MpB+8iui+iVis4eA4zmQYH8w4+Wc1ammrIEmu1wEHpXaYBRRRQBG1C6azspJ0Te6j3F/tMeAPvqsk7RbO+2QCTbzGMkbxs3A9PQ/Djzq7xmjA8qAKq11aSSOdpYQCh9zac78uygfPb+PhTP5/l9mLezoJIm2TBmK4IGW2jByMA4PnxV3geVG0eVAFO2tSps3woOquSxA3BgD8Bgk12z1qW4mjia12biVZi4zkHB93r1FW+0eVG0eVAFXFqkxuDEYA26UohDeTMMH4BSfhioN52ivbbVZrX2MGGOaMCbYxDIQu4DH7QLD5fCr8xJ3vebBvxjd44peB5UAZkdqLm6t2eGzWPay7mL54LqMgY5GGzmm7LtPqbWNv32mh52SIuxcoDvxg42nHO/I8NnrWpwPKkR28MTO0cSo0h3OVGNx8zQBRX+v30I02a2tlKXUQlkhZC0n2oxtXke9h28P2aRH2quZndU03BjiZ23Ow5VQSv2euePlWkxRgUAVFnrU9xqKWclmUyrkurblBVmXyHBABz6/fb0YooA7RXK7QAUVyu0AFFFczQB2uVGnvI0BCMrMOozgcetRX1OIAhnLn/ALAQB86qnlhDtk445S6QxrP62v8ADH1NFRbibvpA293wMZfGfwoqUZKStCaadMJIiEUg9VBpSRnHTGaDlgnoop2PmvNzk9zOmm9iEm1Rl2uAyn9kjI+6rK0jSOABF2gnOM1FUe7T0MxWaKPHuMCM56MOR+Gfuq7TuW6rM2XlWSpVkdNscnd56kDJ/GloipEEOWAGMsck/E+NMzXMVsA0xKR+MhHur8T4fGuNfRbtluDcP4iPkD4noK7OLe1yZGMW8qLdrFaqwQ/9SMqQEGDgjyyR0qyFM20ToGeUgyuctjoPID4U/V4gooopgFFFcNAHaKi3Wo2ViFN3dwW4YgAyyBMk+HJqv0/tdoGp30tlZ6pBLPF1QNjPwJ4b5UAXVFJDAjIOR6V2gCPqFybOwuLkJvMMbPtzjOBnFZ3Qu2P5xeY34t7SONQysXxnJPn8CavNWkVrKS1ALy3KNGiDqcjr6AeJqs0Ps5Z9nrR5ZXWS4YHvZn4AHkB4Co074HaS5NCCGGRRVBHf3doGEMImt+O5EjFWA+OCCPiciod32vvrJTJNoZEQ6yrPuUfEqp2/Om3Qlz0auisivbpmAP5rOD0YTjH0rr9uSjA/m9Svjm4AI+WKr8sPss8U/o1tRb3UbTTlVrqYRhs7cgnOPhWdj7dwybv/AILcdMTpz+NUevdpZNaSJI7HYYHLgpLv3ZBGDgcffQ8irgFjd8nodrdQ3lulxbuJInGVYeNO1T9lSD2cs8Y4Ug4OecnNXFWJ2iD4dBRRUW/tDdRoo2sFbcUf7LcEYP35+VMRKzVVqN5kNGCChypCsQxPy6D61FuLi8061lmd3URRlije8owM8Njp4edRUmadVkcncyr9o89PGsOo1G2NLtmnDh3O30JJJGPDwAHAoBCnkdaU+BRHEXG49PCuTJ07OmqSA0V1l2kDPhRXc0/9qJyM39xknHup/hFLQdK7EbTYpku4htTJXeBjHXPwp5JrN8dwzT8cdyN4+8cD5muQ9PklJ0jR5opUdRTJwvWnGCW5VnSRyORsRmx91dC3UibYIktwf2pTuYeu0f7/AO1OizkVdq3k4+Sn6rW3DpHHlmeWSyk1K+vLayuL6SxZxCplWORcqMcjnfgdOuOKhdiO3A7UvLHKkMMqgMkUIdjjnJY4wPCtBf6OupWE1jdXc7wzoUkACKSD6hah9nexuldl2kbTO/XvQA4eUsGx046VvUWiFovq7XK7UyIUUUUAcrEdte3E2kXDabphhWaNA91dTcpbKegx+058BWv1C6FlYXF2ylhBE0hUHGcDNfMbzX3arWBE0srzXdw0ru7Z4PAz8ADUZOkSjFy4RL1XtXDNdPJBb+2XBb3ru+/Su4/wn3V58AOBTcXbGZ444dRsbO6iQe6DAqlfgVwR08K9L7Pfk50mxCSt+nkIwxLZFTte/Jzo+oWpaOFY3Ue6yDBH3Vi88G+jR4EuGYfRO3l52bi9p0uYXmnuyiWzunYtAc/snwB8+eete5C/hawju0bvI5FVk28789MfHNfMusaTddmrqW1Lb4rhCASOor178mt2x7JacLhyywq/d5OcksfoOPvrbi+XRnyLZ2beNVt0kvLsqJXGWOeEA/ZHp9TUePdeyLPdgxRqcxRtkY/7j6+Q8Pj0SJDqdwIRnuYmDSEeJ8F/39PjVqqAcBQPlVrW3gq7IwgiEm9XG715zXWjY8uuWHRl6j/nzqSUBHNI7rbnDEfSlY6KY9mNLklMktjDIrEts7v3ST1OOlTrewsrGARwRx28SjhE9wD5Cs3pnaq81DtH3Cd37E0hjVcDOMHDZ46kDjyNWXavVW07TiNhZpPAcZGQOfTJGfTNVxlGXK9Fksc4tJ9ss7WBJ5fa2T3SP0StngefPiag3+rqktzt4tbFd07L1dvBB69PvxWe0rtXfQ2epS3cwlaKNDEGA4diRjjwzj8ag6vPLYdmrCMsSbud55jjl9q55/8AYg/IU9yePeiXicZ7ZG57Oo0ejRB23MWcsfMliT+NWlV2gg/ma3JGMgn72NWNEeiD7KntJqk2kaRLd26PJMv/AE0SBpdx8AQOg9c1T9lO1Oqa9b3El9ax2LxOFVTC5LgjkgE1rWGQawk+rdr17UJZ20E1zpqyqssxs+7G3OGIJ648x1pSsa5NWZJnOXeQoPtYj7tcepbn7qpUURbYc5KIAw/DPwOOtW8UTSgj2GQCM5RrqTduPmOWP34pw6Y0jmeWcGfG0FUwmPAEeI+J88YzWTJheVUW4svjZTcMRipQXHSpS2QhmIlhDKwyJI14XpwRkn5jy8PFLLbq20SyA+CmJs/djOKwT0uRPo0vURZBnGHHwopV1t70bSx93ncpU/caK6uCLjjSZim7k2XduitaQblBwikZHpT/AB5UzbfqkP8ADX6U54VeVXyKopOa7mgLO5roNcrtAztFcooGcdtqlsE4HQeNQI9YgnBEEc0kg4Cd0VJ+ZwPxqwPIqrtIZIdYu2CJ3TkF5CfeLYGB8ACaQCdRjuri2dbsItswPeJCctjHiT1HpivE+w1tHB25kspMsIhJEm7gkAn+te5ywwXssd4lwzpGGwqEFHPI8s/cfjmvN5YNIsu3kKiSOPUJHYsiHoGU4Un0wOvnVOb9DL8P6jV6RPHdozW8LRIjbNrIUwR1GCB/tU/Urw6fp6zCGWY7lUrFGXbk4zgeHnUaSWS3hLlSzeAzgmm0uZbxQxQoAehPJHyrlppOzY4OXs87/K8veSWBRNrlGZx4gceNW3Zqc2HZmztlzkQhiceJ5NK7WWFxretWWiWkSmSSNmuJmHEUeRz8Tgj51cjsjJbLF3F53vdY9yQbd2PUZx91djRyUYWzLnx7nwa3SbdbPT4YmeMybcuV8WPWpu8ZxnPyrMHU9XtELajcWcSZ+2dxJ9Ag6/f8qrW1ia8EiWhmuFLkM9w3ur6BBx4j7WaMuaGNbpMjj02SfCRrrrV7KzjMktwNq9e7UuR8lzUe37S6NdpmPUIgDx7+U/8A6ArNjSpJ9r3UjyMo4LnOPgOg+VV+pLYabJB7SqAO/DkZ28HJPzK81zV/UozltjE1fhQX/Lkb0B4LHXAHkBEEmAwwQ2Dt4x165qz7TXS6h7QV34QI0e5GVWCnccHGMk+tZzWYYILgJbOWuH5Majpxwc+Bq1tYL6W0y9wsIdT3qMMBuR1x4noT6/Knp9Sopprs0Z9PuanfRQ3TNFMkCAZnZHbzONwA+8/hVl2llkm1C208NkWtqEVQP23xn8AtX66DZ31ilxAu27Rsh26owP2T6f75rLrZXqa+DqalbiW4RufsuNw+yfEAYHpW29unjEzTqWVyR6rpsYh022iH7MSjPyqTTVt7ttEPJB9Kd8KuXRz32FcxXa5TEdormaM0AGK7XK7QBS6z+tr/AAx9TRRrH62v8MfU0UiRaW36pD/DX6U4aZhkSOzgLsFBRQMnGTjpXY50mLhTyjbT8akVsXLKkUTSOwVVGWJ8KrJtYYBjFHGuOB38mwk/DBqPqt4sgzCxfJ2oQQV46kfT76pnRVwSNxJrnZ9Y4S2xR0NPpPJHdJ0Wx1OVMrcamJD4G1g2ffuLZp6z1G5kkKxSpPGPspKNjj/2GQ33D4+dMkWWGTx6VIWNd2AaxLXZLuzRLSY0qXZoob+NjtmDQPnAEhGDxngjg/0qSHUqWBBHpzWZj76M5RsjyJ61KdtsJltP/jT494qMq3GOV8eg9a3YtbGXEuDJPTOL45LN5pCCzMYI+g8Xb5eH1+FQpEtopxNJcd1NINqxht7OPJhyWx6dKyCWMkWqsl2VuhKpkjldckHPvDknzH31otMa3tllmfA7legHn0+ZIoWsTy+Ov3Hl0zxw3XYqWTUo4I41EUbsHSEondoowMFo8nJ6kcisTrXZK2stUsdQuZLllWQGa4jf9IWJ69D4+GK2dxNdTgTBgkqMHRScqvp8wSM+tVOv3cmoJbW7IqW7rvkwcsCONv3/AOtSx6rHmvb6FjwztL2yRqll7XZS6XqO1JHXEEx+y/HBHk3pVdYwW3Y7TMXEyvcXEnupH4noAB5f71C9muTaS2kV0fZ5feEbqG2nzBI4+VM2WjMl5Fcy3Dd9DnkgEB1wRjJPgyn51U8ab46Og8GTGtsmuTRapK2mC3jtcPqd378jd4RsA8CuOmOOfImoc350vJFSfUJIBtLDYdqnAzjIxkmpFlZGOd7iaYzzynLSv1qwNtHJE0bKGDDBB6GrJc8J0h7FjjXb+yvl0FXtJgWM0skZVWlY8HwOeTUCy0m00K59p1S5gyuDAwYqd3ORt/a6jz6dBSNfi1mzQPb3kotFGGUfbT13dSPXPFVVtpEsk3fODIx5Z5ckn19a5jjmhGUJy4ZJYnldtl5ddr4SxFpbNIo43yHaPoay2sarf395Gk/cgTRPEu2MgYPXqTzwK0sOnopGUDN5muat2eXU9N27xFPGwMDgftZ6fA+PljPhUMEccJcL9y2eOGOJA0vS/YlUyENLgc9cVdQtbTu8XfK0keA6K/2ehGR9xpX5murfS4Csu+8jUd4C2VlOOQM9Pj99Z3s1pt3Hrd3e3FjcQvMCY5ZOAp3chh69PTgipQkpNy3dClljKNJGysLpNPnaSZgtvKoDnH2WHQ/Ajj5CrOe2tdRtwwWK5ib3lIww+INVK3NqyuJmSNl4ZJCM/wBR8KpNEtNSi9pmv50DtITC9tuibZ4BuhI8ga24tX4oVPkxyxuU7iP9rZp9LsY44ry5TvW2j9O5AUdfH4D51s9AE66BYi5Zmm7hd5ZsnOPE+JrLgtNIWuJHmYDaDIc8U2IUtiTA8kLN17mRk3fHBGas/wBRi3W3gJ6OUkl7N5mivOdS1C4t4hHFdXstxJwie0Ocep56Vf8AZZ206IWdzcO3fZljMoIx5r1I8QeD4mtGPULI+EZMumeKNtmnNJz6Urr0NFajG0c6V2uUc0AU+sfrafwx9TRRq/62v+AfU0VFkkZH8pOo9xpmmWy6osAd4+9hABYDGRJ54BHhWlt1mhtA9tdyXkRiIEwXcXPXDY5DZJwfXnmk6lZaXrENvbXll7RNAqyI6hS0eOh58PQ9aVIwntg8rQ202csyKVkbHiCrceHGSPjVOWcY9uiyMW+EiLO5NwWIwu0bB4bfDFMMruwO3jNWsU1vHEqieXcOpJU5Pj1H0pIheRg/ewSZx7pjKE/MHH4f0408cZfpkdKOeUFTiQ0i5zjrT6xnqB0p+SJY495jlUjgjYXHyI8KcSEkB15U8gryDVLwSh2hPOpdDSIR1pTuEjJHXw9aVOe4iaSVgiDqzVmtY1mdI8wLsVm2K79emeB9/X7qnDG5SSHCPkfBKc99qgKj3bdCpPmxwSPkAPvpwxTe19AYXAZvMMvT/wDo/cKqOzkmoTsVEkb2secl/tknnrnmq+HtjM17Na3USoULD9GORjr1PoahPHleVqPovyJL4s2xdVhLsQqqMknoBWYu2UI0vK73LAN1AJOPqfvqHe9pv/iAP3jQ7gWiwMk9QM8fHHTj0qqOvxX7IJWa1VftZAP3Yq/S6d4U5P2WaZwjPdJmosIxIowcjzp+SJFuhF3UneNht4JK4wQR5A8L4eFUNtqlnbP+guMxMMgeKH4HnBqRcapbzd3P7XzEeMPtzn6jIHHpXQxytE87Uvkn0aCKKRcMWBUetQL/AF+XTb6MdyssB+0QfePwqNHqq3EI2yj1Xd41X30iXkXdRYZ2bAwfs54zTuixYovmb4NreTW91oxuQd0MsW4Z8VIz9KotJZ5NPtxKCXx8SR4fhStZ1OG5tI9K0xt7tiIBP2Rj/YVWm91CG37uPMMeNo2IQQOmMnnNZtVykVafE3Gl2zRmNIojNLlVGAB4sT0A+NPWK9/FHdNjDqDGo6BT0+ZFZGLWJ2Sa2YtDLHILiGUx71kIXG0+Wav9E1gMi288QiOMRqpyq+g9PKsOeDWP4spyYs1vjou3TLVTpqtrdGRFdIhE5Ub2A3+TD060rXbZruGLukkeYuFGHwqjxJqs02zMeoG1nthtRCxJGVJzgc+PU1HFhw+FylLn6KYWXJRftEA+tVupalFYsiSOql8nHJOPQDrVpIy5xSJdNgv9Bmka1S4mcF0B4JAPChuoyB51LS4fLKn6JzzrFTl7ZmNM1W4leK3IQsMszuSSV9B584qZc6jBHqMEEz8Ow3BeoXxNVRsraBYbkXEiSRe97uCCfHw6VPsNNc3KXlwCZ5mGQf2F8BVyjFSt+jp5lFJuHFmmOjxCTv7SEMr4AZX7xWHrn3h8ifhV0sS2mnSyND3hWMkxDnOB9mmdNtkCJIYk7zP29oz99W2BXSwKM/ml0eZyyle1sqNMtree2k2Wa2gD4DW57sPwPeG3Hnj4g+FPGW8s3SKZhLExCrPt94E9AwGPTkefQdanuvunacHHXFVUVrcTzHv7hZI4nBBVSNzA58SeBgf0rVKW1FSSfZPK3J6TIP8A/P8ArTRtrp/tX8i/4I0H1BqSK7VG+QFJqMbRXCq0zykpnc+M9T5AUUvV/wBaX/APqaKvj0Ir7u7cRiGLIXgsT54A/wBKiI4XOSSfU07ceAHjSO7GcmvPZW3NtnewxjGCodRwVwV5p6OPzb4UzFGzkEDAqwjiRRyuSfOoKS9kMkkghmljICyH4GpEKpJNIAZI8oGCxuRzzkgdPKmDEM5DEU/BGpIVy2c5VgcFT6Vpw5lGVPoxZYpq0QJdNuNZZJZbkoIQUAMfU/2sZGD4fLjio2p6OEkiuREhW164THGPtdeo5+RNapljETbjhSPeIOPxFVr6k7b4GswQRwZCVQjxBJXn5A5zW+eni+bKYZ5qkvRWWtnDDI8sUSK8uC7AfaPma8k19Hg7QakwO0+0vgdMc8V67E3csV75AgbKhULceIySOnhWM7U9j77Ub2bVLMxT95jfHFkNnGM4PwyawaeGybt2anNvlowTXczEd5MzY5AJ6GmBO5OQSVqwuNLmtZDDcwmKQdVbg/8AOtMJCF9xl24610bQEq0uiwwUGOPjS/ajE7MqAmlR22UOwYK9fWlKB3O7jI/Gq+CQ1HM+Mkn3up4q00PVvzbcAyTBYyGwOcHOPD5enU1VmVomBVRweMc5pGSikkAnOenSnVjtmpvu0rfnOGfTFjLiEqxdc9Tkc/IfDJoh7VXTyj2iO3bd7rNGpDHPz5+eayZupHIWNsf9o8alWqbJtxySfEUdR2+g3NuzVw6hZ3BghMKtJKV3nbjaCfMYGec9KXPIumS4ff7p4IHj4VWwIC5YY5VB06e4tXlvCmoq0d0FlliX3SeNysMZOOM5B5qGowQgo5K49m3FnyKLjfZc6dqKXdnHKJlYso3KDkofI0/LOFHukEmoGn2C2dukEbZCDknxNSWj2qxcg+tcScYub29EFFLs5ljyWqy0di2lW+DjA2n4g4P0qnE8ku5bWCS4ZcZWNScZ8z4VP09b3T7R4pY4o5JHLoskoJTI8hnPPPXxrp6H4NuXRi/qGNzgku7KzXNJtjrMfcFuf0twgPujy+89R6etWumWveN3xTOOF/1pESLBueWZBI5ySRvyfEnp8vKpb6iNuLW6hA4G14WDeuCOPwNXZFGcnTSBTyxxKFNlnDKA/dIrMyfaC+H/ADNSPaJMcWsv3r/vVXa3yWwIV7Yq5JJDEEt4kkjnP4dKlLqZaMyG1k2qMsVZGx59GzWjE4wW1MwyjK7aHIYZu7YTuVVmZiveFjyTxu4456D76deWG2RQ7Kg6AZxUWTURcI0doHaQqcOVKhfLk/6ZqFNbLdx95aDpgSR5xIp44bJwfgevnVsnatcka55LpZEdFdGDKwyCDkEUrNVsNmYLJGdvY2jHvd2w2j5HjFPJdSrCspRbmJuRLb85Hntz9Caiot8iIer/AK0v+AfU0U3qFxDc3AaGQOFXa2OqkE5BHgaKvj0Ir5hk8eHWnIIQ6ZPOaXHaG5TvFDKNxVlI5BH+4wR6GpMdu6e6FPFedzRkptUddZY7FTBIgExjGKd8MV0BlG1hg1wKSapopbsNvjTsZEREjtgZCgeZPSmJ3mt3jlRh3RG1gy5Cnk5bAyB0Gc8eRzw3dzStCkk1sFMatIjRyb03Y2g5wOcMfDFbIYEqlJ8FLk5Pahi91FmnIRu8KZHvD3QfQf6mobXM03vSuSfWmUfcMCnAmSKoyZZZHbZ1IYYY1VDqSZOAKcyVbjKn0oVQq04rc1UpEZNDEndS5W7torlCu097GGOPLJrL652MDS+0aLCWjYe/DuyVOT0z4VsQA4wRSMC2SWRWdfd95l6geJHqBmtWHNJNRKJqNbl2eZXWmuqFAdvTjxNRLuymtiomTO4cbWBx8cV6xfabZXl/Bv3SIOASd2FPQhsHIzgEHzB+MbV+yf5xsljt7gySWvEQZFG3jlcgDyFb+nRnWZPs8jZCbgMSeOQMU65J90L159Kub3Rbm2uGSeAq4H2SMH44rthpb3Ewtgh82baTgUN8ly+yotLF3zKoyR4YzV4ugzzJH3VvMC5G3CErkjjJ6D51srPSLHT1xBF3rFApZxwD1JA9fXP1qW3eyt77M5+NVyyIlGLf+DMWOi3enq0d5BIdxMmYxvGPl4+lXMOjtJbvcpBILiM5UM2xlz4AHhs+PIA8Oan9y4I91qeWGQKMEfDPSpvV3DY1wDi64kQD+crYsklgJRjJe3kVx8MHBJ+VMwwy6pMYXiljgjyZQx7tunAA6+INWptX3A8Dy5qRHvkjVLldwQ5Qg4K8EcEfE1kjHFd9Dllko8UVsEDW0RitV7hCclY+p+J6n4mui2O73uXIzhm97Hw61Z3ipbzKxUmJ1AVmmZQDk55HQkYx4cEcZ5aRJ7hJYXkkBBGwSx8Hrg5AyGBHUEjAzjmr1p753FH5TXSK8RfaG3IoSEk+6vFWi28pgEsccc2R73cuG58cdKY91wdoI28MpGCvxHUVnyQnj7RojqFLoitAdw4U+uaUsDrnnHqDT20AjHNPgZGDVO5jc2M20LwtvDnd+FW8YjlKStGhkHjtGR86gp06U7BFvuVkBZWXqR0YeRq3FNqRkzfLksJ4UuoTDIDtODlTggg5BB+IpyKNYYgijjJJ9STkn76ae5t4hiSeNCegZgDTFpdzGMobeV8OwV+MFcnBycHpj/nNdvH+nlmFkDU5IpbrdEysAuCV88mik36yi4DShA7ru2p0HJ4z4/GipgIt2jju0lEhhbbtZiSwceRB/DHT8KdnuHmtlkVjKGOHgYADP9nIGRz55Bx60LbR7VYgkkA9alWkUYmD90m7H2sDNcpZ05bZI1TjGlJDFlFOobAikhkG6ONHOV8DjPh08v8AeQs9mPdMyxuBkpIdrD5Gn7qGaaHbbSrE+ftEZ8PT1wflTk1pHcRqs2Sy9HU7WB8wR0rStNjnG32Ub2UnaPW00XQpL61ZJ5NoaPCF0b4legI8elVmm6tJrGl2mpQaabSCYtHIiOCvPAbaQP2vEetTNe7RWfZOCOTUYHmDybN8QTew6hsEjPiDj/UVMt0i1CyW4TT4UhuIwy78ByrDxAHHB86i4JQ21SJKVOyl7rAI6EGn4D4nwqTLbq82HlTKgd6Rzj1OOlOHTZgcxlWXwIPWuPPHJdLg635EJKm+RjGeTxSx4HHWuujwtsdSCK51qoV2L6HilorEjHUnikA5GfGpEBOVZeoNSXZVJ0iXZ2S2pOxmCkcR8FVPp4j4dK7cWt3JdI8MioilDkscgAksMdDkYHNOWwkjdlbGwncpzyM+FP283fBskBkYqwB6YP8Aw/Ou9pVatnMn2NX+n2uoRd3cxh/I/tL8D4VnGsYdOme3CIGX9oDBdT0J+ny6DNaLUJLcxiOWYozH3AjYYn0HjWZkj/SmYyPIXGAzHkDPTjjPyp6mq/yadIm5VY6r7iAOp8qkxwupDE1Dt93tCADOc5qzKkr4iuXOVOjdkdOhG/dwBSwFC0IhJ4HHnXWUt6CqeShsBzyaVtziuEEClDimJkiN4xA6zldgHvFumPWpIgi7gwBAIypXaBxjyqHGqOWjlUMrjBBGQRUi0zb2qxzvzH7odmHvAdD8cYro6a5KjHkVMctbSO0jZY9x3NuYsckmq/Vp9OeKUmeNbmAe6wPKHGcHHgfEVMivldcErI+4jEPvjHhny486hSIl5OJrjT2XZnb+iBY/E/6c+ddCS+NdkI1dsjqVkCyhWTcAdp6jPhS1X3vGpItgRn2e4Hp7n+9KjCqTi0uGIODkAf681yPxMjka3njQlIixAFOTTpbL3aEBhgucE7F/tECgyXedy26IngrH3vvFRi03fM8lrLBI/wC3byhgfiGxz8q0w0rgUSm5FhaNbvAr28iyRtyHVt271z41I8K847Q6pqU2qpZdn7WczxSAy3kVvsKk59xj0YeJzgfGtdpl7fiwt478xNebf0zjCqD6AZz+FabUeGQ2N8ndX/W1/hj6mimb6ZppwW2ZC49w5HU0VdFpq0QaodX7CZ/sj6VJgz3gwRSY7YvDE24DKj6UuUS28DNBEZZPAZGfxI+orh+KW/8Ac0ua20L1G+TTdNnvXXesCFtoOM+lN3F6s9rtiFxHO2MKsfvKfXPH449ao9f1D2HTpb27leSJF3PaSxFElPgoPn6EsPSrHSO0sOp2UdxLaz2byfYhmA3OPNcdR68V1cT+JQ1XJ2Ts9a6rCDrttb3khAwpTiP0Bzn8fCpv5qsu4SAwboUAVY3YsoA6DBOKZuL272gjubXcM/pfff8AlBAB+ZpPtMOVf2+fcOP2eR8MY+dJ5Ie2PZOXKRYRxJEgjjRUQDAVRgAfCmpLEM2+KV4W5Pu8g59DxTUTLIWKahKxPgdnH+WmpJriJsHUYyeML3I58889Pu+dG/G1yxKEr4QqSC43ETW8c0YGQ8TbWz/hP13VHa3RmAhyCRnY4Ktj4GpftF0iqWdNsjBVcoQUznGefPAHTqKr79Z5JSruszAZjUxlXGPFTnB+HBx41TPTYZKyyGScRaWsrE+7j41YQxMiAOFyOmBUX2K8ik7+OXcCOUQBC3j45Gevl8aQLuZH7u/imSGTKl3QDZx4spK4PPPGOKojo6Vxdjnlcux2/uYu4kgCCTPuu2fdiHXLHw/505Iqe2VrBF2bnna7ktXAQNdgO7IAfQ5AP+tTYlDhbXvkiu4gTDIv2J4/PH7Q55HgefEVk9X1Ca47QJ2V1Ls+02nXWO7j77blgMlkfgYGDhT5eHStai41H0itfZd9joZl0OEljdqwLJcpGU3qT4ljknPkKtbjTtyCWZo4WZ8sN2R6AE9TXdN7O2ml2C2VnLdxW65xH35O3Pkeo++rGK0ghIKplgMb2JZsfE802kxqbi7iV1vHbs7RQsveDOVYbWOPHH3ffT5tJcdMUu7ms5MwsGmkT3gsRO5T4cj7PxyPGoqzvEDtW6hGCQkkqNk+XOT/AKVnlhxXy6JrJNjojIGMEUsRngBTUY3V+RG6LmNgC24I5XkdcEc/Dd/vLWeeSQos9uHAyEMLA4PQ8nnpUVpk+pA8j+hAgdj9nGKUIJAcY4p5RdE+/PFt/wCyIg/eSfpTdzH7qt7W8co+yxYAfNeART/Ggl2LyMRM8NhC09w4GOgyMk+Q9agy6zp2nubrV5BaM7FYjLkpt68MPdyevnStS1D2SLvroCGSFSyuAZI5B4rgcjOPLjjrWf06+7JdvibGbTpUuIQZDF76hemWBU46nx5rVihGC4INt9m6ilSeJJYzlHUMp8waXTUECW1vHBHkJGoVcsScAYHJ5NRtW1S30fTpb65YhIhwq8s5PAUDxJPAq1sgSLq7t7KB7i6mjgiQZZ5GCgfM1QP24sXP/wACw1C/TOBLBBiNj6M5ANY7VtQurzUHW9ha71YQtLBaBN0Fh02blPDMQcF+QD5YzUSGa41O/uruBJ9SkRo5JVsXAgjZSrAB5PVDwARhiAaxz1T/AOJJRNse26EAvoepqpUMGSNJRg9D7jHimodetNWYvaXvf7DzF9kr/iH2hz4cVi57eWXR7PfpepQpdWqQWtxDLFPJ3YBkGFUKc7ep8uKXeyC5bT2tS8qwRbW1aNSZpZyD7mPj+w/gT0AzVf5U2tv8FsHGLto3LO8pyzcY6DgCgEDGDVNoerPfrJbXHd+1QY3mI5SVT0dT/ZPPw5q/jg2nkZP0qiTp8nR3R22htlZT73U80Uu4Xa4H/bRXWwc40cvK7m2WC28/ssbLezLlQQAEwBjp9n+tJk023mXLqS/9ssd339RU63GbSHP7tfpTm1QMY4oc/RWYjtVoE2r2EelpqVyIi4YoxVuh6knDEDI4yam2iLp1lFZWX6OKJAvu9WwMZJqTetuvHfbt6oniQAcH4ZI+lRwBjAFc3UZm5bVwkdLT4Vt3M6zbgc8k+J8aWIpMA7SKcit+jN91PscjgfCsEpF7nXCIyCRWzgg+YpxIiXDN4U4ORShwMGhSZW5EiGT9hwGjPBUjIqZEkQX9EFA8h4VXjgVKshwz+BrVgyS/SY8sV2O3UDXEYRX2855GQeP+H5U7AhjgVGYuVUAsfGmrrvvZpDb/APVCkoOMMR0B9D0qt0ftNb6tamQWt3DIrbHiMLNtbyyAR9+K62Loz06sqO0ej6XrF7Zz2c7W99FOAJLY4bGcE/Lr8q08VovdRLOwuHjx+kdRkkePoaTb2cSzvdG2jilk67VGcep86lYwKrnuk/8ABJtcJATt5PSqq71bKutu2B0D7c5PIOPu69OfGk6xc7mNrglAuZBnAbOQB546k1WDLe85JJ86y5Mzj8YmnBg3/KXRIa9uHQKJCoHHqfiajHLMSzEn1Nd2nwNOJAWOW4rE3fLOglGC4BeOhIp0e8gWT9ImQcNz0rqWw45yPGpKQoB0zUlKuimcojJkiBUxyTKygAEStj7s4PzBqTBKWKyFpJSVCNvC5+I48c8029ojPu5HpUmNFZlXHAq1aia6Ms4464Icejzi5kbvu7jddpUchvEHaeB4gjGPEYJNSLWJdPDSNbJLgENPCoL4znBHXA6dSeKsV60zY2S2jSESySF8D3j0A6fP19BW7D8nZlbHopo5l3ROrr5qc1lO0kvtvaGO2knWC10y1N28r4KpMxKxk564wxq91Ga2tpnmjnjhulUMyk8SDnAb/Q+H4VidX1q6tNS1a/sVth7QtmQL33R3bRv4FhzkdM+dGq3LG1HsaXtjAsdb1+4bSr+4t/aoI+8u51hG2RC36OHK4O1tpY+hFWFhDf6vKb+2MeiW8cRtZGiCyCbYxGVyMBQQQCecE8VW2mrSy6rqXtGq29hHdC2kmmSJ87TCv2JD7q87gM+Zq6h03TfYmfTNcvJLGFOba2mWcH0wQxIPTb0rh5W48dft/wB/+iYzZaTPBaWt7omsrqUVhG8UENyF2HoCA6gYPu4yc1QXYsO5/OCpc3cztnWgYf0ajOD190Mh6AZOOvWrJ9U0/WnOmWOmxW1peOVlaRhEJG2kDcEYMp3BRtPJB6Cu3bz6B2b1rTtWilk7+J2S6jjZomLRhQCfBiw5zxk04OUXz3/4Apra4Gka/EZ7ySa6tLhYZgwATuZDtAXnJAIVuAAM8AZr0yNfnXn+taZNHYXMp1Ed53dp3lqsG3LMUAJf9o5XI8ua9HjhZByM+tarU0miyMqVEC+GJl/w/wCpopWo/wDXX/B/qaK7GH+2jNLst7b9Uh/hr9Kak1CziJEt1FGQSPfYL069abmuJLXRu/iEZeOEMBI+xTgeLeFZHQ+0S9p5LqRBDpXclS+6UOsrHIzjA5AHgf8ASoSfY0r7LKaeOee4aGRXjWQ4ZWBBz72Rj1JrkJBcBueaenjb2cOZWlVTwoiKtIMclQTlsYHyzTkVlmMSRyK655IOcVy88JKW5rs6WLLDZtseIPXwoXy+6nFA2geQrpt3C5CE1l2v0Q3IaPTrQPWjZKW2922fhTws5twLYApKMn0gcku2JUZ4OKskACgDGPSofszg4wMedLuLlbC0Mrhjg4GBn7/+ffWvBGSdUZsjT6FkG5uHiEzokajcIyBknPU9RwB0x1p63s7e1UrBEqBjubHVj5k+J9TUG2uRahpJtjQzvuFzGcqSRjkfs9MZ5HrVkpBAIOQa68VSM4qqa8a8W7lkt7uR4j+xEEYxsMcFTywPPQg/6Wd3cC0tZLho3kWNdxWMZYjxwPGvLF0+37V9p31rStS9rZJkkmtjAYvdGMAnJznbg8VJ9EoqzWC4a9ebvdjSKygsoK54xgqeVPjg+dKCEkAVJmsZDEk0GnRW8yEsyR7QHBHILD1wc48KBCEw+8Op6FTmuNntSs6GHIttBHGqeOSac25PFcXg806gGM1muyUmCqcU6OgoQZpePDNSRQ2HBHrXQwBA+lNHdkjOMUpdqjdI4VR1JNCbvgTXA5ZNJAvst0fsnbFNn/qDwz5MP6/BUF40bSwzK8jIx2tGhYFTyM46HHH41FnlF2RAweO3yDu7snvceAOOB+J8PM9uNTWFNqHYfLHI+PgK7McsYRTfZnUJSdIkSW0F5Ks93axZT7G8AsPjWQ7bW8Y1GK7jKNFeQ+yPnOwSBt0ROCON2V6/tVZyaxM5IUbweCW5+7wqLdE6lYyWl4DJHKu118/9qzTzKao1R0mSuSh029n0q7gvnh3PFbiG+hij2ZhU4EiLnLCMnaTjkE4zinrq8jvfbNVOhwXNihEVmIYxvnYnG/euSBwOnnjrVZcwnT7kzalu9rSJorPVMkJk4CmbAyGUDg9D14PNTLpLPT9Sj9lnnUPAZrq+02QxrIcO32ACh+yB5+8OprDKHy65KJRcXTH9H06zl142lt7VBfWsIe8nVw6RyED3VEgbxPX0Nd1O/vL65fT5L5dQ0mGRPapYrfDO24bYQwbDEnGcAYFMafA+up3c1xqMqzWjTj2q6CxFgdoVwiqTh8g89BnxxVVZe16o1vGlrBLdxDuzZRRn2eNRu5dgdqg7hlcFiUHTNKOPdO36/wDuxFtY3usdobm1065NrcIsvtwAU8xpkorHzLHGCBwh65zW8iGo28YUojRjBXZHnA8RywPw4OPWm+zHZ+DQNO7tCslxKQ08wULuOMAADooHAHgKsL+G6mgAtJERwejkgEYx4c+vyrs4ccYQ2pFTfJU30pmuNxGOMbShUj4560U5qSNHJCjvvZYgC3meeaK0pUqETLgSnRT3LRLIIQVMyFkyBnkDwrIdlO1Gp6xdXVrqURsViUGM2tqw3888kHHh5GtvbfqsX+BfpSyTWLybWyRXR7gzeyWjISApuLjOWHwPvH4HHWn0sEVciSQSE7mlB5Y+Z8D8P9qk8mjnNQ8nIiOsFwh/R3IbjnvYwT8fdxSit1jAkhOfEoePlnmnxXDUt6+g5GO6uVJcTIzeC7ML9Sf+dKWBePy0kSeahC2PnkfSnc810EVOE10hckfuriQ5lm2jP2IhgfM9fpSO6kg3IN08RzuV+WGfInr8DUwnyFGMA8VNUxnnWpdsdPg1m50HTdSktpJcoJ2QGNJP7Pn6Z8PXjGg7GfnW0sfY9TIZFA7kkkso5yp48McUqHshpn/5LcaxJZozzJhlkAdWbIO7Bzg8VoUiVHLY5PjVikht8UJvrO31GzltLpC8Mq7XUMVyPLI5qm0nsVougyyy6VFLaNMAH2Sk5A6dc1f1WzaY8kkrpcbO9YsWCe8MrjAOeg6j1obTIjq6dHv3yXFxIR4NKQPuGAai3un6XAm5laBmOQIHZWkPwX7R++q+WKXT2DSXxlYFMxtI2C4AwMcnkZz8c+FVcdreSyFzPKu1NiMzHOM5PGT4ADFUSeKPHBdDHklyjRSzFEGbWOIbek8oDE/+ucUwsjEb2urSAZxtG6T55yv3YqsXTpJJEkluGYq24gg4PIPn6Y+FI/NHdTd4lwQOMgrxjOT4+dZHsbvg0LE1xZeRXMhxm5tF5II7tj8DyR931p39K+4xXy94Psjuxt+B8fuIqjXS5H5E7ldm3AHp161Ms9PntmZ3mMzOAPs4xjP+9JzXqv8Aoi8SLQO0UTPeRhmDYDwozAjwO0ZI/Gokt/YzoGlMkARg0Te6dx8+CQP/AGAxTyRTIQyvg/GlbjBfrcTYCSRCMP8Aso24k58s5H3Vbi8cpdclM47fZCvLm4Yfop0k5zvjOQoxx08fH51Us0hJwM/Gru7sWa5L+yYJIy0R+0u7qDjIYdT5jjnw7Noxbb/8j324H6P3T6kZH1FOeFylwacGohjVNFDuKhhg8DyqXawvJGrMAA1PvpcsHvyp38XOXt/e6ea9fuzUmHupI98LK6jjKHOP9qy5YTx9o1PUQkviRntUPusSVPBB8arD2T0dZGmt4ZLOQ9XtJmhJ/lIq92Fh0rjRFhjpVG+S6ZW2pdlOnZTTJypu2u71QchLq6kkX7icVeWtja2luILSCOCJeiRqFA+QrkaFeM05Fnd5VJSbXJVJL0WFsWxtJ4FPM21S2CcDOAKiWv2mboBSbaWa9LTrIUtycRbCDvAJBbOOh4xjwrq6d/7dsxTXyIWpyLNNFIhyrRAg+mTRSL+2itp9sS4DDe3Ockk5NFak7RAfj1Tu4kj7nO1QM7uv4Ur87/8Ag/z/ANKKKg8MG7odh+d//B/n/pR+d/8Awf5/6UUUeGH0IPzx/wCD/P8A0o/O/wD4P8/9KKKPFD6Cw/O//g/z/wBKPzv/AOD/AD/0oopeGH0Fnfzx/wCD/P8A0o/PP/1/8/8ASiipqEUAfnn/AOv/AJ/6Ufnn/wCv/n/pRRRsQB+ef/r/AOf+lcfWGKEJCFYjgls4/CiintQFS8QklV3YttAAzjPTkk+Zp5SF/Z/Giiqvx8V3Rd58lVZ3vB4rx6GlCRBj9F09aKKT02J9r+RebJ9jntY4/R9P+6l+3/8Ai/zf0oopfi4fr+SPkl9h+cP/ABf5v6UoalwQYQQeoLdfwooprTYl0v5FuYpNTSNFRLUKq8BVbAH4V2TVRJGyGAgMMZD4P0ooq1QinZERb6iLcP8AoSxkfexL+OMeXpTN3cRXD99HbiG4AwJQ2cjyYftD4/LFFFSaTVMA9qA6J+NHtXOdn40UVn/Fw/X8lnkn9nPaRnOw/wA1L9sHhF/m/pRRR+Lh+v5F5J/Yv84YhdFiwWGN27p+FLh1RYIUiS3wqKFUb+gHyooq1Y4pUkRbbI13c+1SiTZswuMZzRRRUx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BDAAoHBwgHBgoICAgLCgoLDhgQDg0NDh0VFhEYIx8lJCIfIiEmKzcvJik0KSEiMEExNDk7Pj4+JS5ESUM8SDc9Pjv/2wBDAQoLCw4NDhwQEBw7KCIoOzs7Ozs7Ozs7Ozs7Ozs7Ozs7Ozs7Ozs7Ozs7Ozs7Ozs7Ozs7Ozs7Ozs7Ozs7Ozs7Ozv/wAARCAFFAQQDASIAAhEBAxEB/8QAHAAAAQUBAQEAAAAAAAAAAAAAAAIDBAUGAQcI/8QARBAAAgEDAwEFBQMJBwQCAwEAAQIDAAQRBRIhMQYTQVFhFCJxgbEykaEHFSM0QlNzkuFSVHKiwdHwM2JjgiRkFheyg//EABoBAAIDAQEAAAAAAAAAAAAAAAABAgMEBQb/xAAuEQACAgEEAgIBAwMEAwAAAAAAAQIRAwQSITETQSJRFDKBsQUzYRUjQpHB4fD/2gAMAwEAAhEDEQA/APW7a2ga1iYwRklFJJQc8U77Lb/uIv5BRa/qkP8ADX6U7QA17Lb/ALiL+QUeyW/7iL+QU9RQAz7Lb/3eL+QUey2393i/kFPUUAM+y2/7iL+QVz2S3/cR/wAgp+igBj2W3/cR/wAgrhtbf9xH/IKfrmKBNDItYP3Ef8grvstv+4j/AJBT2KKAoY9lt/3Ef8grvstv+4j/AJBT1Vkv5ySaZ4l3jcdinGzbtGPXO78CfSgKJptbf9xF/IKT7LBn/oR/yCq+2udYllCyW8SIQjElGBAONw5PXrj4c9RTCz69LKyLBHH3ceDkcFieoJPOBz8aAouBa2/7iP8AkFd9lt/3EX8gqAzau0sa93GsfeDcwPO3cPXxXNMx/n2O4wVjkTgZYjjkknj0IHyoCi19ltv3Ef8AIK77Lb/uIv5BVcG1kHaYYWATqepbHofOpGnNqDyytfRpGMLsVDnHXP8Ap91AyT7Jb/uIv5BR7Jb/ALiL+QU9RQAz7Jb/ALiL+QUey2/7iL+QU9RQAz7Lbf3eL+QUey2393i/kFPUUAM+y2393i/kFHstt/d4v5BT1FADPstt/d4v5BR7Lbf3eL+QU9RQAz7Lbf3eL+QUey2393i/kFPUUAUerRpHdKI0VBsBwox4milaz+tp/DH1NFIZaWv6pD/DX6U9TNr+qQ/w1+lPUxBRRRQAUUUUAFFcoLAdaACimLi8trUZuLiKEecjhfrSDqdgJlgN7biVxlYzKNzfAZoCmSqKYuL21tFDXNzFADwDI4UH76yEXaLVh+UNdDa4jksZB3iOIxuK7N3UeoxTokotm2rnjXaKREMUUEgDJoBB6UAdrldooAK5XaKACiiigAooooAKKKKACiiigAooooAKKKKAKXWf1tP4Y+poo1n9bT+GPqaKQy0tf1SH+Gv0p6mbX9Uh/hr9KdpiO0VyjNABnFUWvdsNI7O3EVvfSP3ki7tsabtq5xk1lPyhdsdW02aTS7e2e0jlj9y43e8/vclSDwMcefPhWD06C87Ua9Z2d/fujTDYs82WIHJA9eeBz41NR9svhitW+j0Pt/2zms9MsPzJdgC+DP36cnaMcDyOT+FZe+1O8gu9Dvb3V4tTt9yS7tw3p9ksjr6Hoaf0/sbfa1pN1pBcpcaXeOsUzqe6YHAYZ+Kg8Z6+tT9N/JFN7LIL+/jSdioTugWCjPJ5xk+FPhE1siqsnflekA0fT8AEmckHHhtrzvU9J1nSbiCTUIZI5bod5GxbcWz6jx5/GvZtS7GWes2llbaldXMyWa7V2sq7jjGTgeQp7UOydjqd/Z3lzNcF7JQIV3LtGOckEcngfdSUkiMMqiqPJe1V/df/AJgBrKtOtt3SvFnAKhQSB8efvqx7MXum/wD7Cgn09rgWEccjIk/WNdjEqOTwDmvTNb7I6N2g2NqFsWlQbRKjbXx5ZHWq3Tfyc6LpOox31pJdB48ja7hlYEYIIx0waNyofli48nndprmq9qe1DM+tSWGQ7QHvCqIQCVXrjnAGa2X5P9d1rX9RvpL26zBbqimMKCC+MZB8Psk/OoE/5H4jfvNDqTC2yWWIphvhuz+OPlWh7A9nLzs3Y3dveogklmDBo33Ky449fPrQ6oJyg48GrYAqcjjHOa8l0Dtd2gfW7+DS4lvLOEySrbStjZGDwFbw4IwPwredq9etdN0DUCl5Ct0sLKkfeDfuPA46+NeMTW9jYaFBdW2sMdSnJEttFnCofNh49OPWlFBhgmnZ7P2a7Yab2ljK2xaK4QZeCT7Q9R5jNX9eN9kdQ0jQNCutehWaTUoytsI5WGwM3IIwOnuk/KpWrflA1nSb+EQaxZakjIHkWGECNDn7Oep4o2/RGWFuVRPWq7WQ1Lt9baZ2csNTktWae+j3R2+7HxJPl9c1Bi/KfH7PD7TpMsFzMybYmfG5Gzh1OORx+NKmVrHJq6N7XKq9T7RafozwJqMrQvccRgRs4Y8cDA9RSLftTol3eCyt9Tt5LgnAQN1PkD0NFC2vui3rtYvsz2m1TUe1GqWGoNCkFiGHupt5DYyTnyzWkt9d0m7mMNvqVpLIOSiTKT92aKBxaLCiuKwdQykEEZBHjXaREKKKKACiiigAooooApdZ/W0/hj6mijWf1tP4Y+popDLS1/VIf4a/Snaatf1SH+Gv0p00xGI7bdvE0UNp+nFZL5uGbqsP+59KrNI/KPLpQi0/X9OlhKDHfICSw/tEHrnrkHmpv5UOzov9JXVreMd9Zj9JgctGev3Hn76x3ZWK27Uazb22v3zd1a23dwIzbd+Dwuc9efnippKjTGMXCzedoRofbbs6wtLyGSeMGSAj7YYAnbt68gH6+FS+zugNNpWmza7p9v7bYpshxyVXjGfDPHriovYrsbHoF5f3cilmaVorYv8AaEQPX5/6VsRxUSqTrhCUjVAQqhckk4HietKozRmkVhRQSAOtUmqdrdH0vTmvnu0njWTu8QMHJby60DSb6LujNZabt1p8nZS71uxzIbfC904wQ5IAB9Oaxg7V9rdQ7OXmprcRNbiTY5hwktv0IIx+z4c5ppWTjikz1vIFdyKxvssvbHsHpwjuXikcoZZmYkgqSHPXnxrBWtrqV72mk0vs/q96baE4e6MxVQB9puPDy86aQ44075PWtft7B9KuJ73SxqCxoT3SxBnb/D6/CvL9P0nsr2k1ZbGGx1PSp3ztCkOnHPORkVtdWltrf8n91cQ3c117OjLHdySkuzhtm4NnP2vKq38ll5d6nb30t9eXNw8TqEMkzNgEHwJoVpE4XGLaJWofk2sx2Uk0nTZGWcyiYSynO9gCMHHQYJrJ6b2D7QWk+Juz9ndEH3ZJ7g7R8lYZHyrUdo/ygvoHac6eUjltY1VpSEO9SRnaOcHjHPrUzs1+UOx7R6j7B7NJbTOCY9zbg2OSM+BxTt0CeRRv0ZDt72f15bWxuboC67pWjc26e4nORgDoMHH/AK1Sk61c/mQ6pCyQW8ixW7PFtbYCueccgccn/evZT2j0UXvsJ1K29o3be77wZz5fGrMbWGRg0tzBZmlTR5b+UkTa32r0vRbRl3mP3Sx4DOep+SisxD2Zv7Dttb6OrrLcRzod8ZOMcNn0wK9rbQ9Ka99uOn25uQwYTd2N+R0OetR7HRtHGpy6tZopupCVklErNk55BGcdRTUuAjmqNFd2u0C3vNEu1tGtbG5umTfMwCd8c8KzeprziaCLsp3NjrnZ+K4mJ71Z47kguuenGRjjFexanpNnq9uLe+i76EHdsJIBOCPD41mX/JdoMtyJXlvGQHiIy5UDyzjOPnSTFjyJKpGh7PaxDrujQahBE0SSAjY37JBwR+FWdR7KyttOtI7S0hWGCIYRF6CpFRKXV8BRRRQIKKKKACiiigCl1n9bT+GPqaKNZ/W0/hj6mikMtLX9Uh/hr9Kepm1/VIf4a/SnqYhuaNJoXikRXRwVZWGQwPUGsb2R7B2+kX8+p3KbpO9YWsbc90mTgn/uIx8K2pGRijFOxqTSpBQa7XKQjzntd2/1fS9WfSbKziglXH6V235z0wOAOvjmpPYrth3s8mj62zw6mJCN8p/6hz9nyBHkODWc/KxbmDtRbXKcd7bqc/8AcCR/tUO+7ParqugS9sby/i7xypWNRgkZ29fA+QqylRq2RcEaT8qkWoWkdrqFteXCwOWikjDkKCRgHA8xkVgbfQL5r3TrW+DWUGospilk5Ug+P4/iK9N0vTde7R9i3sNaSJO9VRDJKD3gGQdzDzGOPPxxWj0vQYbHT7S2uWW+ktF2xTTRruUeQ8ugpXRFZNio850LsvIbvtF2Ya6DAxoEfYcF1O5SeuPI/Goekfkz16fUe51CL2a0VsyN3gPeAeAwT1869lSKOPdsRV3HJ2jGT50sYpbmR80vRjtJ7Ka1p/ZCbRBqkCSSkhZUjJ7tT9odRn8OtVNt+SUxxNDLr8/dOcvHFFtDH196vR8UUrZHySXRk9V7GS3PZSDs9YXoht4iCzypuZ+SccEDqaT2M7K3nZKO8SaaK6SbDAx5DZAPGD558611FFsW+VUeVx9lJNV7R6tqvaazuLWzKtKh3DzwBxnkCqXspol7DYapr8QdDZ28i2/9reRgnHopPzx5V7cQKq9cTUhpkw0aKE3bqQDIcAfhyfjxT3Fiyvo8N0G70uG5uTrEEsyTQMkbpy0b+DV6H+Sh5ru31K6uJZJHMqjczE+HPz9aqpZtPtbeUDsbPHrjqY8CEtEGPG5R09eB862nYTs/L2e7PLBcDFzM5llX+ySAAPkAPxptosyzTizSHpXj0uqave/lB1BtAmMJDsWA+wyoMEsOhzj8a9L17XYNGsZ5JFlMgiZo8QsVZscDcBgc+deIaf2lvNJtL6G1jRZr33ZLg8sF8QPLOetEUQwxu2epdjO30XaKX2C7iEF6FypU+7LjrjyPpWzHNeHfk4sJ7vtXDdgMsForSzSeAGCMZ9c/dU6D8o2uW17fNag3cBZjCsqlhEu7qccnj1oa54HPDcntPY67WC0b8oz3WhT39/ZbHgcRjujhZZG+yqg/PPPFM6r+UXU9C1CK21HTLXDoJCsNwWZASRgnGM8VGmVeKV0eh1ysj2i7f2mjafZT28JuJb2MSxxsduEPiev/ADNV6flHujfWVhLpPs91cSrHJHK5G0MRtYccjk/dRTBY5NWb+isZ2p7dzdmdUFpLYpIjwmRHWQ5bqACMccj1rMT/AJXL+TTNkVrFDemT7YBKhfgfGhRbHHDOStI9aorNdh+0snabRTcTqq3ELmOTaMA8ZB/55VpKRXJOLplNrP62n8MfU0Uaz+tp/DH1NFIC0tf1SH+Gv0p6mbX9Uh/hr9KepiCiiigArldooAyfarsge1WpWhnmFva2yNll5eQnHA8AOOvr0q50/QNO03To7GCEtDGwYCVi/vA5zz681ZYop2S3OqKG916W07QW1kIQbV3WKWXBO2RgSoz0H7Pr7wpet63NpN9a5RDaSZ74nO5fBSP/AGIHzq1eytZAQ9vEwZt5ygOW8/j612S1glbdJCjnGMsoPGc/WkFozMfa+W2s42voY3uDJIrpExG0LJ3eRwfE+JFIn7UX0Riue5jaNJrpHiVvtrECQckcHitI2mWDEFrK3YgkjMS+PXw8aV+b7LcW9khyxJJ7sc5GD94p8DuP0UTdsg0VzNBp7yRW4bczShTuVdxGMeXQ/wCnNKXtcRPJHcWSwrG8kbOZ8gMsfeeXTH/DV2dOsixY2cO5l2k92MkeXwrpsLQ5zawnJyf0Y5OMfTijgLj9Gfh7WSXl1axw20aiW5eBy0h8I94IOB+Ipem9qBcW6h1QGK2jmneaUKfeUngBeenPSrsadZKoVbSEBSGAEYGCPGuiwswVPssOUG1T3Y4HkKOBXH6M/adqH1S8tUhXuV9rEMgB3CRTEzg8gEdBTupa5eWOtpblE9jZokDoA7BmOMMNwI8MEA1eJYWkWDHawptORtjAwa61pbvOJ2gjMo6OUG4fOjgdr6MzB2wmawSaW0haUQSTyAS7RtVtu1eDlvT4edST2lulgurprCMW1rdCCRu+O4DIy+NvQBgcfGrz2G0OAbaLCtuHuDg+fxpu602C6haEgxxu2ZFjwO8B6huOlAWvoVYzvd2UU8kYjMi7toOcA9PAeFQrrspoN7KZbjSbV3JyWEYBPxxVqo2jAGAKVSI3XRTX2iiLQbnTtFhtrQzoU+ztUZGCeBycVX9huzVx2b065trtYWlkl3d7Gc7lwAAcjw5++tRRTse51RjO23ZI3vZv2bRrZUeK4NwYU43kghvnzXnOl9nJ+/2X+g6tNIG4SNdit6ElePjXvNGKalRZDK4qjxntloOuzxWN/Lphj2Q+ztDAC4hCsSo4zxtI58wajw23ai6v9GvtTtbmVYJUSL9Ad4jVgSTgZx8fWvbcV3HpRuGs7Sqjzr8oGlLqnaPR/wBBNPGRtuFhRmKJuHJwOOCfurll+TuCw7QX9zPpyXOmdy3s8Rbc4bA8P5gOfGvRsDyoxSsisskqRlfyfaHc6FoksN5btDPLMXYFlPGAAOCfL8a1VGKKRXKTk7ZTaz+tp/DH1NFGs/rafwx9TRSAtLX9Uh/hr9Kepm1/VIf4a/SnqYgooooATvGcZ5rtUl3o91PqLXUcsUYJ56licDac9VxgcDg+ni4bK9EjL3suZSMMsh2xDJyOT1wcDr08KALYMCxXIyPCuNIqfaIHxNVF5YXpv+/t5WUsUAZW4CL1DDPPVumeo6VzUNEku7nvFMDgwCNWnQs8TAk7lOepyM/AfCgC4MihN5YBQMkk8Yru8bd2RjzrMv2b1R4HjOrErIGDoxcqwIIAxnjG7PHXAqTa6RcyaXf21xLLi5Roo0mbPdqQeeCfFjjnoFHGKAL4MD0PSis7H2dv4typq0gQqwXqDnBCscH3jgjJ/wC3NOJo2qqzOdVLFiTtO7b/ANTfjrkce7wenhQBeJIkgJRgwBwcHPNLqhfQbstK0WovCZWJOwtgZPOOeuCfng+FcOh6o7xtJrDEBMMqqy7iTknO7PwoAvDIiuELAMwJAzycdaVWfk7O37vuXVWGBhGIYsoyhxnd09z4+8atNOsXsUcSTvMWIwWZjgBQMck+IJ+dAE2iuZrtABRXM0daAEd/HvKd4u4dRnkUrcD0qpm0N5ZxcC7ZZhM0m7BwQRgLgEcYC588Up9FZjJsmSMSDBCx48AB4+n0oAtN1cWVGLBWBKnDAHoeuPxqs/MYE6yLKFCyhwNpPAOccnHn4fjzSX0bvL7vmZTukLSMFxuUgjafPjAoAs/aYckd6mQwUjd0J6D40vdVTc6JPPNMy3iJHLcJPtMOSCqqMZ3dPd8vGo9h2YNleWdwLsMbVSuFhC78hs5wfEtn4gYxQBcrdwMcLNGxzjhwec4+vFO7hVFcdkraa7nuFuZoTLv92M4A3AfeN25vi1A7LIMkXRUlWA2xgBM7uF/sr7/TxwKALqOeOVN8bqy5IyD4g4P4ikJfWsk5gSdGlBIKA8jHWqZuyNs0RXvFVznDrCo2glyQB5YfHyFStK0CLSrh50k3s6lTlADy27qKALeiiigCl1n9bT+GPqaKNZ/W0/hj6mikMk2960cMaPCSAgwYzu8PEdQfvp5NStWZ0aVY3Q+8knukdOcHw569KomZlIKnBwKkR3sqjqHHkwzXPWtqVSRqemdWmXqurDIII9KVmqSKW3RkS3xaSOpGEHusRjAA6Zx8+KREJ2usQqIJVOTJsPvejjPI9QT8vHX5oNWjO4NOmX9cqLHcT7P0lsxfx2MpB+8iui+iVis4eA4zmQYH8w4+Wc1ammrIEmu1wEHpXaYBRRRQBG1C6azspJ0Te6j3F/tMeAPvqsk7RbO+2QCTbzGMkbxs3A9PQ/Djzq7xmjA8qAKq11aSSOdpYQCh9zac78uygfPb+PhTP5/l9mLezoJIm2TBmK4IGW2jByMA4PnxV3geVG0eVAFO2tSps3woOquSxA3BgD8Bgk12z1qW4mjia12biVZi4zkHB93r1FW+0eVG0eVAFXFqkxuDEYA26UohDeTMMH4BSfhioN52ivbbVZrX2MGGOaMCbYxDIQu4DH7QLD5fCr8xJ3vebBvxjd44peB5UAZkdqLm6t2eGzWPay7mL54LqMgY5GGzmm7LtPqbWNv32mh52SIuxcoDvxg42nHO/I8NnrWpwPKkR28MTO0cSo0h3OVGNx8zQBRX+v30I02a2tlKXUQlkhZC0n2oxtXke9h28P2aRH2quZndU03BjiZ23Ow5VQSv2euePlWkxRgUAVFnrU9xqKWclmUyrkurblBVmXyHBABz6/fb0YooA7RXK7QAUVyu0AFFFczQB2uVGnvI0BCMrMOozgcetRX1OIAhnLn/ALAQB86qnlhDtk445S6QxrP62v8ADH1NFRbibvpA293wMZfGfwoqUZKStCaadMJIiEUg9VBpSRnHTGaDlgnoop2PmvNzk9zOmm9iEm1Rl2uAyn9kjI+6rK0jSOABF2gnOM1FUe7T0MxWaKPHuMCM56MOR+Gfuq7TuW6rM2XlWSpVkdNscnd56kDJ/GloipEEOWAGMsck/E+NMzXMVsA0xKR+MhHur8T4fGuNfRbtluDcP4iPkD4noK7OLe1yZGMW8qLdrFaqwQ/9SMqQEGDgjyyR0qyFM20ToGeUgyuctjoPID4U/V4gooopgFFFcNAHaKi3Wo2ViFN3dwW4YgAyyBMk+HJqv0/tdoGp30tlZ6pBLPF1QNjPwJ4b5UAXVFJDAjIOR6V2gCPqFybOwuLkJvMMbPtzjOBnFZ3Qu2P5xeY34t7SONQysXxnJPn8CavNWkVrKS1ALy3KNGiDqcjr6AeJqs0Ps5Z9nrR5ZXWS4YHvZn4AHkB4Co074HaS5NCCGGRRVBHf3doGEMImt+O5EjFWA+OCCPiciod32vvrJTJNoZEQ6yrPuUfEqp2/Om3Qlz0auisivbpmAP5rOD0YTjH0rr9uSjA/m9Svjm4AI+WKr8sPss8U/o1tRb3UbTTlVrqYRhs7cgnOPhWdj7dwybv/AILcdMTpz+NUevdpZNaSJI7HYYHLgpLv3ZBGDgcffQ8irgFjd8nodrdQ3lulxbuJInGVYeNO1T9lSD2cs8Y4Ug4OecnNXFWJ2iD4dBRRUW/tDdRoo2sFbcUf7LcEYP35+VMRKzVVqN5kNGCChypCsQxPy6D61FuLi8061lmd3URRlije8owM8Njp4edRUmadVkcncyr9o89PGsOo1G2NLtmnDh3O30JJJGPDwAHAoBCnkdaU+BRHEXG49PCuTJ07OmqSA0V1l2kDPhRXc0/9qJyM39xknHup/hFLQdK7EbTYpku4htTJXeBjHXPwp5JrN8dwzT8cdyN4+8cD5muQ9PklJ0jR5opUdRTJwvWnGCW5VnSRyORsRmx91dC3UibYIktwf2pTuYeu0f7/AO1OizkVdq3k4+Sn6rW3DpHHlmeWSyk1K+vLayuL6SxZxCplWORcqMcjnfgdOuOKhdiO3A7UvLHKkMMqgMkUIdjjnJY4wPCtBf6OupWE1jdXc7wzoUkACKSD6hah9nexuldl2kbTO/XvQA4eUsGx046VvUWiFovq7XK7UyIUUUUAcrEdte3E2kXDabphhWaNA91dTcpbKegx+058BWv1C6FlYXF2ylhBE0hUHGcDNfMbzX3arWBE0srzXdw0ru7Z4PAz8ADUZOkSjFy4RL1XtXDNdPJBb+2XBb3ru+/Su4/wn3V58AOBTcXbGZ444dRsbO6iQe6DAqlfgVwR08K9L7Pfk50mxCSt+nkIwxLZFTte/Jzo+oWpaOFY3Ue6yDBH3Vi88G+jR4EuGYfRO3l52bi9p0uYXmnuyiWzunYtAc/snwB8+eete5C/hawju0bvI5FVk28789MfHNfMusaTddmrqW1Lb4rhCASOor178mt2x7JacLhyywq/d5OcksfoOPvrbi+XRnyLZ2beNVt0kvLsqJXGWOeEA/ZHp9TUePdeyLPdgxRqcxRtkY/7j6+Q8Pj0SJDqdwIRnuYmDSEeJ8F/39PjVqqAcBQPlVrW3gq7IwgiEm9XG715zXWjY8uuWHRl6j/nzqSUBHNI7rbnDEfSlY6KY9mNLklMktjDIrEts7v3ST1OOlTrewsrGARwRx28SjhE9wD5Cs3pnaq81DtH3Cd37E0hjVcDOMHDZ46kDjyNWXavVW07TiNhZpPAcZGQOfTJGfTNVxlGXK9Fksc4tJ9ss7WBJ5fa2T3SP0StngefPiag3+rqktzt4tbFd07L1dvBB69PvxWe0rtXfQ2epS3cwlaKNDEGA4diRjjwzj8ag6vPLYdmrCMsSbud55jjl9q55/8AYg/IU9yePeiXicZ7ZG57Oo0ejRB23MWcsfMliT+NWlV2gg/ma3JGMgn72NWNEeiD7KntJqk2kaRLd26PJMv/AE0SBpdx8AQOg9c1T9lO1Oqa9b3El9ax2LxOFVTC5LgjkgE1rWGQawk+rdr17UJZ20E1zpqyqssxs+7G3OGIJ648x1pSsa5NWZJnOXeQoPtYj7tcepbn7qpUURbYc5KIAw/DPwOOtW8UTSgj2GQCM5RrqTduPmOWP34pw6Y0jmeWcGfG0FUwmPAEeI+J88YzWTJheVUW4svjZTcMRipQXHSpS2QhmIlhDKwyJI14XpwRkn5jy8PFLLbq20SyA+CmJs/djOKwT0uRPo0vURZBnGHHwopV1t70bSx93ncpU/caK6uCLjjSZim7k2XduitaQblBwikZHpT/AB5UzbfqkP8ADX6U54VeVXyKopOa7mgLO5roNcrtAztFcooGcdtqlsE4HQeNQI9YgnBEEc0kg4Cd0VJ+ZwPxqwPIqrtIZIdYu2CJ3TkF5CfeLYGB8ACaQCdRjuri2dbsItswPeJCctjHiT1HpivE+w1tHB25kspMsIhJEm7gkAn+te5ywwXssd4lwzpGGwqEFHPI8s/cfjmvN5YNIsu3kKiSOPUJHYsiHoGU4Un0wOvnVOb9DL8P6jV6RPHdozW8LRIjbNrIUwR1GCB/tU/Urw6fp6zCGWY7lUrFGXbk4zgeHnUaSWS3hLlSzeAzgmm0uZbxQxQoAehPJHyrlppOzY4OXs87/K8veSWBRNrlGZx4gceNW3Zqc2HZmztlzkQhiceJ5NK7WWFxretWWiWkSmSSNmuJmHEUeRz8Tgj51cjsjJbLF3F53vdY9yQbd2PUZx91djRyUYWzLnx7nwa3SbdbPT4YmeMybcuV8WPWpu8ZxnPyrMHU9XtELajcWcSZ+2dxJ9Ag6/f8qrW1ia8EiWhmuFLkM9w3ur6BBx4j7WaMuaGNbpMjj02SfCRrrrV7KzjMktwNq9e7UuR8lzUe37S6NdpmPUIgDx7+U/8A6ArNjSpJ9r3UjyMo4LnOPgOg+VV+pLYabJB7SqAO/DkZ28HJPzK81zV/UozltjE1fhQX/Lkb0B4LHXAHkBEEmAwwQ2Dt4x165qz7TXS6h7QV34QI0e5GVWCnccHGMk+tZzWYYILgJbOWuH5Majpxwc+Bq1tYL6W0y9wsIdT3qMMBuR1x4noT6/Knp9Sopprs0Z9PuanfRQ3TNFMkCAZnZHbzONwA+8/hVl2llkm1C208NkWtqEVQP23xn8AtX66DZ31ilxAu27Rsh26owP2T6f75rLrZXqa+DqalbiW4RufsuNw+yfEAYHpW29unjEzTqWVyR6rpsYh022iH7MSjPyqTTVt7ttEPJB9Kd8KuXRz32FcxXa5TEdormaM0AGK7XK7QBS6z+tr/AAx9TRRrH62v8MfU0UiRaW36pD/DX6U4aZhkSOzgLsFBRQMnGTjpXY50mLhTyjbT8akVsXLKkUTSOwVVGWJ8KrJtYYBjFHGuOB38mwk/DBqPqt4sgzCxfJ2oQQV46kfT76pnRVwSNxJrnZ9Y4S2xR0NPpPJHdJ0Wx1OVMrcamJD4G1g2ffuLZp6z1G5kkKxSpPGPspKNjj/2GQ33D4+dMkWWGTx6VIWNd2AaxLXZLuzRLSY0qXZoob+NjtmDQPnAEhGDxngjg/0qSHUqWBBHpzWZj76M5RsjyJ61KdtsJltP/jT494qMq3GOV8eg9a3YtbGXEuDJPTOL45LN5pCCzMYI+g8Xb5eH1+FQpEtopxNJcd1NINqxht7OPJhyWx6dKyCWMkWqsl2VuhKpkjldckHPvDknzH31otMa3tllmfA7legHn0+ZIoWsTy+Ov3Hl0zxw3XYqWTUo4I41EUbsHSEondoowMFo8nJ6kcisTrXZK2stUsdQuZLllWQGa4jf9IWJ69D4+GK2dxNdTgTBgkqMHRScqvp8wSM+tVOv3cmoJbW7IqW7rvkwcsCONv3/AOtSx6rHmvb6FjwztL2yRqll7XZS6XqO1JHXEEx+y/HBHk3pVdYwW3Y7TMXEyvcXEnupH4noAB5f71C9muTaS2kV0fZ5feEbqG2nzBI4+VM2WjMl5Fcy3Dd9DnkgEB1wRjJPgyn51U8ab46Og8GTGtsmuTRapK2mC3jtcPqd378jd4RsA8CuOmOOfImoc350vJFSfUJIBtLDYdqnAzjIxkmpFlZGOd7iaYzzynLSv1qwNtHJE0bKGDDBB6GrJc8J0h7FjjXb+yvl0FXtJgWM0skZVWlY8HwOeTUCy0m00K59p1S5gyuDAwYqd3ORt/a6jz6dBSNfi1mzQPb3kotFGGUfbT13dSPXPFVVtpEsk3fODIx5Z5ckn19a5jjmhGUJy4ZJYnldtl5ddr4SxFpbNIo43yHaPoay2sarf395Gk/cgTRPEu2MgYPXqTzwK0sOnopGUDN5muat2eXU9N27xFPGwMDgftZ6fA+PljPhUMEccJcL9y2eOGOJA0vS/YlUyENLgc9cVdQtbTu8XfK0keA6K/2ehGR9xpX5murfS4Csu+8jUd4C2VlOOQM9Pj99Z3s1pt3Hrd3e3FjcQvMCY5ZOAp3chh69PTgipQkpNy3dClljKNJGysLpNPnaSZgtvKoDnH2WHQ/Ajj5CrOe2tdRtwwWK5ib3lIww+INVK3NqyuJmSNl4ZJCM/wBR8KpNEtNSi9pmv50DtITC9tuibZ4BuhI8ga24tX4oVPkxyxuU7iP9rZp9LsY44ry5TvW2j9O5AUdfH4D51s9AE66BYi5Zmm7hd5ZsnOPE+JrLgtNIWuJHmYDaDIc8U2IUtiTA8kLN17mRk3fHBGas/wBRi3W3gJ6OUkl7N5mivOdS1C4t4hHFdXstxJwie0Ocep56Vf8AZZ206IWdzcO3fZljMoIx5r1I8QeD4mtGPULI+EZMumeKNtmnNJz6Urr0NFajG0c6V2uUc0AU+sfrafwx9TRRq/62v+AfU0VFkkZH8pOo9xpmmWy6osAd4+9hABYDGRJ54BHhWlt1mhtA9tdyXkRiIEwXcXPXDY5DZJwfXnmk6lZaXrENvbXll7RNAqyI6hS0eOh58PQ9aVIwntg8rQ202csyKVkbHiCrceHGSPjVOWcY9uiyMW+EiLO5NwWIwu0bB4bfDFMMruwO3jNWsU1vHEqieXcOpJU5Pj1H0pIheRg/ewSZx7pjKE/MHH4f0408cZfpkdKOeUFTiQ0i5zjrT6xnqB0p+SJY495jlUjgjYXHyI8KcSEkB15U8gryDVLwSh2hPOpdDSIR1pTuEjJHXw9aVOe4iaSVgiDqzVmtY1mdI8wLsVm2K79emeB9/X7qnDG5SSHCPkfBKc99qgKj3bdCpPmxwSPkAPvpwxTe19AYXAZvMMvT/wDo/cKqOzkmoTsVEkb2secl/tknnrnmq+HtjM17Na3USoULD9GORjr1PoahPHleVqPovyJL4s2xdVhLsQqqMknoBWYu2UI0vK73LAN1AJOPqfvqHe9pv/iAP3jQ7gWiwMk9QM8fHHTj0qqOvxX7IJWa1VftZAP3Yq/S6d4U5P2WaZwjPdJmosIxIowcjzp+SJFuhF3UneNht4JK4wQR5A8L4eFUNtqlnbP+guMxMMgeKH4HnBqRcapbzd3P7XzEeMPtzn6jIHHpXQxytE87Uvkn0aCKKRcMWBUetQL/AF+XTb6MdyssB+0QfePwqNHqq3EI2yj1Xd41X30iXkXdRYZ2bAwfs54zTuixYovmb4NreTW91oxuQd0MsW4Z8VIz9KotJZ5NPtxKCXx8SR4fhStZ1OG5tI9K0xt7tiIBP2Rj/YVWm91CG37uPMMeNo2IQQOmMnnNZtVykVafE3Gl2zRmNIojNLlVGAB4sT0A+NPWK9/FHdNjDqDGo6BT0+ZFZGLWJ2Sa2YtDLHILiGUx71kIXG0+Wav9E1gMi288QiOMRqpyq+g9PKsOeDWP4spyYs1vjou3TLVTpqtrdGRFdIhE5Ub2A3+TD060rXbZruGLukkeYuFGHwqjxJqs02zMeoG1nthtRCxJGVJzgc+PU1HFhw+FylLn6KYWXJRftEA+tVupalFYsiSOql8nHJOPQDrVpIy5xSJdNgv9Bmka1S4mcF0B4JAPChuoyB51LS4fLKn6JzzrFTl7ZmNM1W4leK3IQsMszuSSV9B584qZc6jBHqMEEz8Ow3BeoXxNVRsraBYbkXEiSRe97uCCfHw6VPsNNc3KXlwCZ5mGQf2F8BVyjFSt+jp5lFJuHFmmOjxCTv7SEMr4AZX7xWHrn3h8ifhV0sS2mnSyND3hWMkxDnOB9mmdNtkCJIYk7zP29oz99W2BXSwKM/ml0eZyyle1sqNMtree2k2Wa2gD4DW57sPwPeG3Hnj4g+FPGW8s3SKZhLExCrPt94E9AwGPTkefQdanuvunacHHXFVUVrcTzHv7hZI4nBBVSNzA58SeBgf0rVKW1FSSfZPK3J6TIP8A/P8ArTRtrp/tX8i/4I0H1BqSK7VG+QFJqMbRXCq0zykpnc+M9T5AUUvV/wBaX/APqaKvj0Ir7u7cRiGLIXgsT54A/wBKiI4XOSSfU07ceAHjSO7GcmvPZW3NtnewxjGCodRwVwV5p6OPzb4UzFGzkEDAqwjiRRyuSfOoKS9kMkkghmljICyH4GpEKpJNIAZI8oGCxuRzzkgdPKmDEM5DEU/BGpIVy2c5VgcFT6Vpw5lGVPoxZYpq0QJdNuNZZJZbkoIQUAMfU/2sZGD4fLjio2p6OEkiuREhW164THGPtdeo5+RNapljETbjhSPeIOPxFVr6k7b4GswQRwZCVQjxBJXn5A5zW+eni+bKYZ5qkvRWWtnDDI8sUSK8uC7AfaPma8k19Hg7QakwO0+0vgdMc8V67E3csV75AgbKhULceIySOnhWM7U9j77Ub2bVLMxT95jfHFkNnGM4PwyawaeGybt2anNvlowTXczEd5MzY5AJ6GmBO5OQSVqwuNLmtZDDcwmKQdVbg/8AOtMJCF9xl24610bQEq0uiwwUGOPjS/ajE7MqAmlR22UOwYK9fWlKB3O7jI/Gq+CQ1HM+Mkn3up4q00PVvzbcAyTBYyGwOcHOPD5enU1VmVomBVRweMc5pGSikkAnOenSnVjtmpvu0rfnOGfTFjLiEqxdc9Tkc/IfDJoh7VXTyj2iO3bd7rNGpDHPz5+eayZupHIWNsf9o8alWqbJtxySfEUdR2+g3NuzVw6hZ3BghMKtJKV3nbjaCfMYGec9KXPIumS4ff7p4IHj4VWwIC5YY5VB06e4tXlvCmoq0d0FlliX3SeNysMZOOM5B5qGowQgo5K49m3FnyKLjfZc6dqKXdnHKJlYso3KDkofI0/LOFHukEmoGn2C2dukEbZCDknxNSWj2qxcg+tcScYub29EFFLs5ljyWqy0di2lW+DjA2n4g4P0qnE8ku5bWCS4ZcZWNScZ8z4VP09b3T7R4pY4o5JHLoskoJTI8hnPPPXxrp6H4NuXRi/qGNzgku7KzXNJtjrMfcFuf0twgPujy+89R6etWumWveN3xTOOF/1pESLBueWZBI5ySRvyfEnp8vKpb6iNuLW6hA4G14WDeuCOPwNXZFGcnTSBTyxxKFNlnDKA/dIrMyfaC+H/ADNSPaJMcWsv3r/vVXa3yWwIV7Yq5JJDEEt4kkjnP4dKlLqZaMyG1k2qMsVZGx59GzWjE4wW1MwyjK7aHIYZu7YTuVVmZiveFjyTxu4456D76deWG2RQ7Kg6AZxUWTURcI0doHaQqcOVKhfLk/6ZqFNbLdx95aDpgSR5xIp44bJwfgevnVsnatcka55LpZEdFdGDKwyCDkEUrNVsNmYLJGdvY2jHvd2w2j5HjFPJdSrCspRbmJuRLb85Hntz9Caiot8iIer/AK0v+AfU0U3qFxDc3AaGQOFXa2OqkE5BHgaKvj0Ir5hk8eHWnIIQ6ZPOaXHaG5TvFDKNxVlI5BH+4wR6GpMdu6e6FPFedzRkptUddZY7FTBIgExjGKd8MV0BlG1hg1wKSapopbsNvjTsZEREjtgZCgeZPSmJ3mt3jlRh3RG1gy5Cnk5bAyB0Gc8eRzw3dzStCkk1sFMatIjRyb03Y2g5wOcMfDFbIYEqlJ8FLk5Pahi91FmnIRu8KZHvD3QfQf6mobXM03vSuSfWmUfcMCnAmSKoyZZZHbZ1IYYY1VDqSZOAKcyVbjKn0oVQq04rc1UpEZNDEndS5W7torlCu097GGOPLJrL652MDS+0aLCWjYe/DuyVOT0z4VsQA4wRSMC2SWRWdfd95l6geJHqBmtWHNJNRKJqNbl2eZXWmuqFAdvTjxNRLuymtiomTO4cbWBx8cV6xfabZXl/Bv3SIOASd2FPQhsHIzgEHzB+MbV+yf5xsljt7gySWvEQZFG3jlcgDyFb+nRnWZPs8jZCbgMSeOQMU65J90L159Kub3Rbm2uGSeAq4H2SMH44rthpb3Ewtgh82baTgUN8ly+yotLF3zKoyR4YzV4ugzzJH3VvMC5G3CErkjjJ6D51srPSLHT1xBF3rFApZxwD1JA9fXP1qW3eyt77M5+NVyyIlGLf+DMWOi3enq0d5BIdxMmYxvGPl4+lXMOjtJbvcpBILiM5UM2xlz4AHhs+PIA8Oan9y4I91qeWGQKMEfDPSpvV3DY1wDi64kQD+crYsklgJRjJe3kVx8MHBJ+VMwwy6pMYXiljgjyZQx7tunAA6+INWptX3A8Dy5qRHvkjVLldwQ5Qg4K8EcEfE1kjHFd9Dllko8UVsEDW0RitV7hCclY+p+J6n4mui2O73uXIzhm97Hw61Z3ipbzKxUmJ1AVmmZQDk55HQkYx4cEcZ5aRJ7hJYXkkBBGwSx8Hrg5AyGBHUEjAzjmr1p753FH5TXSK8RfaG3IoSEk+6vFWi28pgEsccc2R73cuG58cdKY91wdoI28MpGCvxHUVnyQnj7RojqFLoitAdw4U+uaUsDrnnHqDT20AjHNPgZGDVO5jc2M20LwtvDnd+FW8YjlKStGhkHjtGR86gp06U7BFvuVkBZWXqR0YeRq3FNqRkzfLksJ4UuoTDIDtODlTggg5BB+IpyKNYYgijjJJ9STkn76ae5t4hiSeNCegZgDTFpdzGMobeV8OwV+MFcnBycHpj/nNdvH+nlmFkDU5IpbrdEysAuCV88mik36yi4DShA7ru2p0HJ4z4/GipgIt2jju0lEhhbbtZiSwceRB/DHT8KdnuHmtlkVjKGOHgYADP9nIGRz55Bx60LbR7VYgkkA9alWkUYmD90m7H2sDNcpZ05bZI1TjGlJDFlFOobAikhkG6ONHOV8DjPh08v8AeQs9mPdMyxuBkpIdrD5Gn7qGaaHbbSrE+ftEZ8PT1wflTk1pHcRqs2Sy9HU7WB8wR0rStNjnG32Ub2UnaPW00XQpL61ZJ5NoaPCF0b4legI8elVmm6tJrGl2mpQaabSCYtHIiOCvPAbaQP2vEetTNe7RWfZOCOTUYHmDybN8QTew6hsEjPiDj/UVMt0i1CyW4TT4UhuIwy78ByrDxAHHB86i4JQ21SJKVOyl7rAI6EGn4D4nwqTLbq82HlTKgd6Rzj1OOlOHTZgcxlWXwIPWuPPHJdLg635EJKm+RjGeTxSx4HHWuujwtsdSCK51qoV2L6HilorEjHUnikA5GfGpEBOVZeoNSXZVJ0iXZ2S2pOxmCkcR8FVPp4j4dK7cWt3JdI8MioilDkscgAksMdDkYHNOWwkjdlbGwncpzyM+FP283fBskBkYqwB6YP8Aw/Ou9pVatnMn2NX+n2uoRd3cxh/I/tL8D4VnGsYdOme3CIGX9oDBdT0J+ny6DNaLUJLcxiOWYozH3AjYYn0HjWZkj/SmYyPIXGAzHkDPTjjPyp6mq/yadIm5VY6r7iAOp8qkxwupDE1Dt93tCADOc5qzKkr4iuXOVOjdkdOhG/dwBSwFC0IhJ4HHnXWUt6CqeShsBzyaVtziuEEClDimJkiN4xA6zldgHvFumPWpIgi7gwBAIypXaBxjyqHGqOWjlUMrjBBGQRUi0zb2qxzvzH7odmHvAdD8cYro6a5KjHkVMctbSO0jZY9x3NuYsckmq/Vp9OeKUmeNbmAe6wPKHGcHHgfEVMivldcErI+4jEPvjHhny486hSIl5OJrjT2XZnb+iBY/E/6c+ddCS+NdkI1dsjqVkCyhWTcAdp6jPhS1X3vGpItgRn2e4Hp7n+9KjCqTi0uGIODkAf681yPxMjka3njQlIixAFOTTpbL3aEBhgucE7F/tECgyXedy26IngrH3vvFRi03fM8lrLBI/wC3byhgfiGxz8q0w0rgUSm5FhaNbvAr28iyRtyHVt271z41I8K847Q6pqU2qpZdn7WczxSAy3kVvsKk59xj0YeJzgfGtdpl7fiwt478xNebf0zjCqD6AZz+FabUeGQ2N8ndX/W1/hj6mimb6ZppwW2ZC49w5HU0VdFpq0QaodX7CZ/sj6VJgz3gwRSY7YvDE24DKj6UuUS28DNBEZZPAZGfxI+orh+KW/8Ac0ua20L1G+TTdNnvXXesCFtoOM+lN3F6s9rtiFxHO2MKsfvKfXPH449ao9f1D2HTpb27leSJF3PaSxFElPgoPn6EsPSrHSO0sOp2UdxLaz2byfYhmA3OPNcdR68V1cT+JQ1XJ2Ts9a6rCDrttb3khAwpTiP0Bzn8fCpv5qsu4SAwboUAVY3YsoA6DBOKZuL272gjubXcM/pfff8AlBAB+ZpPtMOVf2+fcOP2eR8MY+dJ5Ie2PZOXKRYRxJEgjjRUQDAVRgAfCmpLEM2+KV4W5Pu8g59DxTUTLIWKahKxPgdnH+WmpJriJsHUYyeML3I58889Pu+dG/G1yxKEr4QqSC43ETW8c0YGQ8TbWz/hP13VHa3RmAhyCRnY4Ktj4GpftF0iqWdNsjBVcoQUznGefPAHTqKr79Z5JSruszAZjUxlXGPFTnB+HBx41TPTYZKyyGScRaWsrE+7j41YQxMiAOFyOmBUX2K8ik7+OXcCOUQBC3j45Gevl8aQLuZH7u/imSGTKl3QDZx4spK4PPPGOKojo6Vxdjnlcux2/uYu4kgCCTPuu2fdiHXLHw/505Iqe2VrBF2bnna7ktXAQNdgO7IAfQ5AP+tTYlDhbXvkiu4gTDIv2J4/PH7Q55HgefEVk9X1Ca47QJ2V1Ls+02nXWO7j77blgMlkfgYGDhT5eHStai41H0itfZd9joZl0OEljdqwLJcpGU3qT4ljknPkKtbjTtyCWZo4WZ8sN2R6AE9TXdN7O2ml2C2VnLdxW65xH35O3Pkeo++rGK0ghIKplgMb2JZsfE802kxqbi7iV1vHbs7RQsveDOVYbWOPHH3ffT5tJcdMUu7ms5MwsGmkT3gsRO5T4cj7PxyPGoqzvEDtW6hGCQkkqNk+XOT/AKVnlhxXy6JrJNjojIGMEUsRngBTUY3V+RG6LmNgC24I5XkdcEc/Dd/vLWeeSQos9uHAyEMLA4PQ8nnpUVpk+pA8j+hAgdj9nGKUIJAcY4p5RdE+/PFt/wCyIg/eSfpTdzH7qt7W8co+yxYAfNeART/Ggl2LyMRM8NhC09w4GOgyMk+Q9agy6zp2nubrV5BaM7FYjLkpt68MPdyevnStS1D2SLvroCGSFSyuAZI5B4rgcjOPLjjrWf06+7JdvibGbTpUuIQZDF76hemWBU46nx5rVihGC4INt9m6ilSeJJYzlHUMp8waXTUECW1vHBHkJGoVcsScAYHJ5NRtW1S30fTpb65YhIhwq8s5PAUDxJPAq1sgSLq7t7KB7i6mjgiQZZ5GCgfM1QP24sXP/wACw1C/TOBLBBiNj6M5ANY7VtQurzUHW9ha71YQtLBaBN0Fh02blPDMQcF+QD5YzUSGa41O/uruBJ9SkRo5JVsXAgjZSrAB5PVDwARhiAaxz1T/AOJJRNse26EAvoepqpUMGSNJRg9D7jHimodetNWYvaXvf7DzF9kr/iH2hz4cVi57eWXR7PfpepQpdWqQWtxDLFPJ3YBkGFUKc7ep8uKXeyC5bT2tS8qwRbW1aNSZpZyD7mPj+w/gT0AzVf5U2tv8FsHGLto3LO8pyzcY6DgCgEDGDVNoerPfrJbXHd+1QY3mI5SVT0dT/ZPPw5q/jg2nkZP0qiTp8nR3R22htlZT73U80Uu4Xa4H/bRXWwc40cvK7m2WC28/ssbLezLlQQAEwBjp9n+tJk023mXLqS/9ssd339RU63GbSHP7tfpTm1QMY4oc/RWYjtVoE2r2EelpqVyIi4YoxVuh6knDEDI4yam2iLp1lFZWX6OKJAvu9WwMZJqTetuvHfbt6oniQAcH4ZI+lRwBjAFc3UZm5bVwkdLT4Vt3M6zbgc8k+J8aWIpMA7SKcit+jN91PscjgfCsEpF7nXCIyCRWzgg+YpxIiXDN4U4ORShwMGhSZW5EiGT9hwGjPBUjIqZEkQX9EFA8h4VXjgVKshwz+BrVgyS/SY8sV2O3UDXEYRX2855GQeP+H5U7AhjgVGYuVUAsfGmrrvvZpDb/APVCkoOMMR0B9D0qt0ftNb6tamQWt3DIrbHiMLNtbyyAR9+K62Loz06sqO0ej6XrF7Zz2c7W99FOAJLY4bGcE/Lr8q08VovdRLOwuHjx+kdRkkePoaTb2cSzvdG2jilk67VGcep86lYwKrnuk/8ABJtcJATt5PSqq71bKutu2B0D7c5PIOPu69OfGk6xc7mNrglAuZBnAbOQB546k1WDLe85JJ86y5Mzj8YmnBg3/KXRIa9uHQKJCoHHqfiajHLMSzEn1Nd2nwNOJAWOW4rE3fLOglGC4BeOhIp0e8gWT9ImQcNz0rqWw45yPGpKQoB0zUlKuimcojJkiBUxyTKygAEStj7s4PzBqTBKWKyFpJSVCNvC5+I48c8029ojPu5HpUmNFZlXHAq1aia6Ms4464Icejzi5kbvu7jddpUchvEHaeB4gjGPEYJNSLWJdPDSNbJLgENPCoL4znBHXA6dSeKsV60zY2S2jSESySF8D3j0A6fP19BW7D8nZlbHopo5l3ROrr5qc1lO0kvtvaGO2knWC10y1N28r4KpMxKxk564wxq91Ga2tpnmjnjhulUMyk8SDnAb/Q+H4VidX1q6tNS1a/sVth7QtmQL33R3bRv4FhzkdM+dGq3LG1HsaXtjAsdb1+4bSr+4t/aoI+8u51hG2RC36OHK4O1tpY+hFWFhDf6vKb+2MeiW8cRtZGiCyCbYxGVyMBQQQCecE8VW2mrSy6rqXtGq29hHdC2kmmSJ87TCv2JD7q87gM+Zq6h03TfYmfTNcvJLGFOba2mWcH0wQxIPTb0rh5W48dft/wB/+iYzZaTPBaWt7omsrqUVhG8UENyF2HoCA6gYPu4yc1QXYsO5/OCpc3cztnWgYf0ajOD190Mh6AZOOvWrJ9U0/WnOmWOmxW1peOVlaRhEJG2kDcEYMp3BRtPJB6Cu3bz6B2b1rTtWilk7+J2S6jjZomLRhQCfBiw5zxk04OUXz3/4Apra4Gka/EZ7ySa6tLhYZgwATuZDtAXnJAIVuAAM8AZr0yNfnXn+taZNHYXMp1Ed53dp3lqsG3LMUAJf9o5XI8ua9HjhZByM+tarU0miyMqVEC+GJl/w/wCpopWo/wDXX/B/qaK7GH+2jNLst7b9Uh/hr9Kak1CziJEt1FGQSPfYL069abmuJLXRu/iEZeOEMBI+xTgeLeFZHQ+0S9p5LqRBDpXclS+6UOsrHIzjA5AHgf8ASoSfY0r7LKaeOee4aGRXjWQ4ZWBBz72Rj1JrkJBcBueaenjb2cOZWlVTwoiKtIMclQTlsYHyzTkVlmMSRyK655IOcVy88JKW5rs6WLLDZtseIPXwoXy+6nFA2geQrpt3C5CE1l2v0Q3IaPTrQPWjZKW2922fhTws5twLYApKMn0gcku2JUZ4OKskACgDGPSofszg4wMedLuLlbC0Mrhjg4GBn7/+ffWvBGSdUZsjT6FkG5uHiEzokajcIyBknPU9RwB0x1p63s7e1UrBEqBjubHVj5k+J9TUG2uRahpJtjQzvuFzGcqSRjkfs9MZ5HrVkpBAIOQa68VSM4qqa8a8W7lkt7uR4j+xEEYxsMcFTywPPQg/6Wd3cC0tZLho3kWNdxWMZYjxwPGvLF0+37V9p31rStS9rZJkkmtjAYvdGMAnJznbg8VJ9EoqzWC4a9ebvdjSKygsoK54xgqeVPjg+dKCEkAVJmsZDEk0GnRW8yEsyR7QHBHILD1wc48KBCEw+8Op6FTmuNntSs6GHIttBHGqeOSac25PFcXg806gGM1muyUmCqcU6OgoQZpePDNSRQ2HBHrXQwBA+lNHdkjOMUpdqjdI4VR1JNCbvgTXA5ZNJAvst0fsnbFNn/qDwz5MP6/BUF40bSwzK8jIx2tGhYFTyM46HHH41FnlF2RAweO3yDu7snvceAOOB+J8PM9uNTWFNqHYfLHI+PgK7McsYRTfZnUJSdIkSW0F5Ks93axZT7G8AsPjWQ7bW8Y1GK7jKNFeQ+yPnOwSBt0ROCON2V6/tVZyaxM5IUbweCW5+7wqLdE6lYyWl4DJHKu118/9qzTzKao1R0mSuSh029n0q7gvnh3PFbiG+hij2ZhU4EiLnLCMnaTjkE4zinrq8jvfbNVOhwXNihEVmIYxvnYnG/euSBwOnnjrVZcwnT7kzalu9rSJorPVMkJk4CmbAyGUDg9D14PNTLpLPT9Sj9lnnUPAZrq+02QxrIcO32ACh+yB5+8OprDKHy65KJRcXTH9H06zl142lt7VBfWsIe8nVw6RyED3VEgbxPX0Nd1O/vL65fT5L5dQ0mGRPapYrfDO24bYQwbDEnGcAYFMafA+up3c1xqMqzWjTj2q6CxFgdoVwiqTh8g89BnxxVVZe16o1vGlrBLdxDuzZRRn2eNRu5dgdqg7hlcFiUHTNKOPdO36/wDuxFtY3usdobm1065NrcIsvtwAU8xpkorHzLHGCBwh65zW8iGo28YUojRjBXZHnA8RywPw4OPWm+zHZ+DQNO7tCslxKQ08wULuOMAADooHAHgKsL+G6mgAtJERwejkgEYx4c+vyrs4ccYQ2pFTfJU30pmuNxGOMbShUj4560U5qSNHJCjvvZYgC3meeaK0pUqETLgSnRT3LRLIIQVMyFkyBnkDwrIdlO1Gp6xdXVrqURsViUGM2tqw3888kHHh5GtvbfqsX+BfpSyTWLybWyRXR7gzeyWjISApuLjOWHwPvH4HHWn0sEVciSQSE7mlB5Y+Z8D8P9qk8mjnNQ8nIiOsFwh/R3IbjnvYwT8fdxSit1jAkhOfEoePlnmnxXDUt6+g5GO6uVJcTIzeC7ML9Sf+dKWBePy0kSeahC2PnkfSnc810EVOE10hckfuriQ5lm2jP2IhgfM9fpSO6kg3IN08RzuV+WGfInr8DUwnyFGMA8VNUxnnWpdsdPg1m50HTdSktpJcoJ2QGNJP7Pn6Z8PXjGg7GfnW0sfY9TIZFA7kkkso5yp48McUqHshpn/5LcaxJZozzJhlkAdWbIO7Bzg8VoUiVHLY5PjVikht8UJvrO31GzltLpC8Mq7XUMVyPLI5qm0nsVougyyy6VFLaNMAH2Sk5A6dc1f1WzaY8kkrpcbO9YsWCe8MrjAOeg6j1obTIjq6dHv3yXFxIR4NKQPuGAai3un6XAm5laBmOQIHZWkPwX7R++q+WKXT2DSXxlYFMxtI2C4AwMcnkZz8c+FVcdreSyFzPKu1NiMzHOM5PGT4ADFUSeKPHBdDHklyjRSzFEGbWOIbek8oDE/+ucUwsjEb2urSAZxtG6T55yv3YqsXTpJJEkluGYq24gg4PIPn6Y+FI/NHdTd4lwQOMgrxjOT4+dZHsbvg0LE1xZeRXMhxm5tF5II7tj8DyR931p39K+4xXy94Psjuxt+B8fuIqjXS5H5E7ldm3AHp161Ms9PntmZ3mMzOAPs4xjP+9JzXqv8Aoi8SLQO0UTPeRhmDYDwozAjwO0ZI/Gokt/YzoGlMkARg0Te6dx8+CQP/AGAxTyRTIQyvg/GlbjBfrcTYCSRCMP8Aso24k58s5H3Vbi8cpdclM47fZCvLm4Yfop0k5zvjOQoxx08fH51Us0hJwM/Gru7sWa5L+yYJIy0R+0u7qDjIYdT5jjnw7Noxbb/8j324H6P3T6kZH1FOeFylwacGohjVNFDuKhhg8DyqXawvJGrMAA1PvpcsHvyp38XOXt/e6ea9fuzUmHupI98LK6jjKHOP9qy5YTx9o1PUQkviRntUPusSVPBB8arD2T0dZGmt4ZLOQ9XtJmhJ/lIq92Fh0rjRFhjpVG+S6ZW2pdlOnZTTJypu2u71QchLq6kkX7icVeWtja2luILSCOCJeiRqFA+QrkaFeM05Fnd5VJSbXJVJL0WFsWxtJ4FPM21S2CcDOAKiWv2mboBSbaWa9LTrIUtycRbCDvAJBbOOh4xjwrq6d/7dsxTXyIWpyLNNFIhyrRAg+mTRSL+2itp9sS4DDe3Ockk5NFak7RAfj1Tu4kj7nO1QM7uv4Ur87/8Ag/z/ANKKKg8MG7odh+d//B/n/pR+d/8Awf5/6UUUeGH0IPzx/wCD/P8A0o/O/wD4P8/9KKKPFD6Cw/O//g/z/wBKPzv/AOD/AD/0oopeGH0Fnfzx/wCD/P8A0o/PP/1/8/8ASiipqEUAfnn/AOv/AJ/6Ufnn/wCv/n/pRRRsQB+ef/r/AOf+lcfWGKEJCFYjgls4/CiintQFS8QklV3YttAAzjPTkk+Zp5SF/Z/Giiqvx8V3Rd58lVZ3vB4rx6GlCRBj9F09aKKT02J9r+RebJ9jntY4/R9P+6l+3/8Ai/zf0oopfi4fr+SPkl9h+cP/ABf5v6UoalwQYQQeoLdfwooprTYl0v5FuYpNTSNFRLUKq8BVbAH4V2TVRJGyGAgMMZD4P0ooq1QinZERb6iLcP8AoSxkfexL+OMeXpTN3cRXD99HbiG4AwJQ2cjyYftD4/LFFFSaTVMA9qA6J+NHtXOdn40UVn/Fw/X8lnkn9nPaRnOw/wA1L9sHhF/m/pRRR+Lh+v5F5J/Yv84YhdFiwWGN27p+FLh1RYIUiS3wqKFUb+gHyooq1Y4pUkRbbI13c+1SiTZswuMZzRRRUx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010400" y="152400"/>
            <a:ext cx="1960563" cy="3276600"/>
            <a:chOff x="6553200" y="1143000"/>
            <a:chExt cx="1655763" cy="2901950"/>
          </a:xfrm>
        </p:grpSpPr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6553200" y="1143000"/>
              <a:ext cx="1579563" cy="1606550"/>
              <a:chOff x="4733" y="12628"/>
              <a:chExt cx="2486" cy="2531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4733" y="12628"/>
                <a:ext cx="2486" cy="2531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4900" y="13060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DAILY LESSONS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6629400" y="2438400"/>
              <a:ext cx="1579563" cy="1606550"/>
              <a:chOff x="11416" y="7261"/>
              <a:chExt cx="2486" cy="2531"/>
            </a:xfrm>
          </p:grpSpPr>
          <p:sp>
            <p:nvSpPr>
              <p:cNvPr id="22" name="Oval 11"/>
              <p:cNvSpPr>
                <a:spLocks noChangeArrowheads="1"/>
              </p:cNvSpPr>
              <p:nvPr/>
            </p:nvSpPr>
            <p:spPr bwMode="auto">
              <a:xfrm>
                <a:off x="11416" y="7261"/>
                <a:ext cx="2486" cy="2531"/>
              </a:xfrm>
              <a:prstGeom prst="ellipse">
                <a:avLst/>
              </a:pr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11583" y="7422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Incorporate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TECHNOLOGY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obot-kingdom.com/wp-content/uploads/2013/09/Share_Logo.jpg"/>
          <p:cNvPicPr>
            <a:picLocks noChangeAspect="1" noChangeArrowheads="1"/>
          </p:cNvPicPr>
          <p:nvPr/>
        </p:nvPicPr>
        <p:blipFill>
          <a:blip r:embed="rId2" cstate="print"/>
          <a:srcRect t="25373"/>
          <a:stretch>
            <a:fillRect/>
          </a:stretch>
        </p:blipFill>
        <p:spPr bwMode="auto">
          <a:xfrm>
            <a:off x="1981200" y="1524000"/>
            <a:ext cx="4991608" cy="2793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581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RESOURCES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4864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Beth </a:t>
            </a:r>
            <a:r>
              <a:rPr lang="en-US" b="1" dirty="0" err="1" smtClean="0"/>
              <a:t>Pesnell</a:t>
            </a:r>
            <a:endParaRPr lang="en-US" b="1" dirty="0" smtClean="0"/>
          </a:p>
          <a:p>
            <a:r>
              <a:rPr lang="en-US" sz="1400" dirty="0" smtClean="0"/>
              <a:t>Elementary Curriculum Specialist</a:t>
            </a:r>
          </a:p>
          <a:p>
            <a:r>
              <a:rPr lang="en-US" b="1" dirty="0" smtClean="0"/>
              <a:t>bpesnell@rps.k12.ar.us</a:t>
            </a:r>
            <a:endParaRPr lang="en-US" b="1" dirty="0"/>
          </a:p>
        </p:txBody>
      </p:sp>
      <p:pic>
        <p:nvPicPr>
          <p:cNvPr id="8" name="Picture 7" descr="R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5715000"/>
            <a:ext cx="809297" cy="609600"/>
          </a:xfrm>
          <a:prstGeom prst="rect">
            <a:avLst/>
          </a:prstGeom>
        </p:spPr>
      </p:pic>
      <p:pic>
        <p:nvPicPr>
          <p:cNvPr id="9" name="Picture 8" descr="2014-09-18 08-56-10.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772" y="5334000"/>
            <a:ext cx="78724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381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Teacher Created Resources pages!!!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228600"/>
            <a:ext cx="5715000" cy="1211263"/>
            <a:chOff x="609" y="1451"/>
            <a:chExt cx="13940" cy="2736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609" y="1451"/>
              <a:ext cx="13940" cy="2736"/>
            </a:xfrm>
            <a:prstGeom prst="leftRightArrow">
              <a:avLst>
                <a:gd name="adj1" fmla="val 50000"/>
                <a:gd name="adj2" fmla="val 10190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244" y="2322"/>
              <a:ext cx="8441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Essential Questions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810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" y="1600200"/>
            <a:ext cx="3949994" cy="511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1752600"/>
            <a:ext cx="3886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4102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0663" t="23472" r="2061" b="18537"/>
          <a:stretch>
            <a:fillRect/>
          </a:stretch>
        </p:blipFill>
        <p:spPr bwMode="auto">
          <a:xfrm>
            <a:off x="228600" y="152400"/>
            <a:ext cx="5715000" cy="554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7543800" y="5257800"/>
            <a:ext cx="1447800" cy="1447800"/>
            <a:chOff x="6172200" y="-228600"/>
            <a:chExt cx="1447800" cy="1447800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172200" y="-228600"/>
              <a:ext cx="1447800" cy="144780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248400" y="76200"/>
              <a:ext cx="1289975" cy="7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CLARIFY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486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7467600" y="5105400"/>
            <a:ext cx="1447800" cy="1447800"/>
            <a:chOff x="6172200" y="152400"/>
            <a:chExt cx="1447800" cy="1447800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172200" y="152400"/>
              <a:ext cx="1447800" cy="144780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257228" y="488180"/>
              <a:ext cx="1289975" cy="7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CLARIFY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353" t="10094" r="2353" b="62626"/>
          <a:stretch>
            <a:fillRect/>
          </a:stretch>
        </p:blipFill>
        <p:spPr bwMode="auto">
          <a:xfrm>
            <a:off x="152400" y="152400"/>
            <a:ext cx="843534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486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7467600" y="5105400"/>
            <a:ext cx="1447800" cy="1447800"/>
            <a:chOff x="6172200" y="152400"/>
            <a:chExt cx="1447800" cy="1447800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172200" y="152400"/>
              <a:ext cx="1447800" cy="144780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257228" y="488180"/>
              <a:ext cx="1289975" cy="7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CLARIFY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244" t="37010" r="1244" b="7475"/>
          <a:stretch>
            <a:fillRect/>
          </a:stretch>
        </p:blipFill>
        <p:spPr bwMode="auto">
          <a:xfrm>
            <a:off x="152400" y="152400"/>
            <a:ext cx="655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37425" y="1600200"/>
            <a:ext cx="1577975" cy="160655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2362200" y="26593800"/>
          <a:ext cx="6629400" cy="181356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84856"/>
                <a:gridCol w="2585690"/>
                <a:gridCol w="3358854"/>
              </a:tblGrid>
              <a:tr h="189603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Suggested Weekly Posing of Problems: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This is one way to think about clustering the standards. These ideas would be repeated each week.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Essential Questions: What do the digits in a number represent? How does money relate to place value?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2.NBT.1, 2.NBT.2, 2.NBT.3, 2.MD.8- 1-2 days a week pose problems with groups of 10 in multiplication and measurement division problems. Use money (2.MD.8) as a context for place value problems.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2.NBT.2, 2.NBT.3 – Daily counting and writing number embedded.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Essential Question: What strategies can I use to find sums and differences of two-digit numbers?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2.OA.1, 2.NBT.5, 2.NBT.6, 2.NBT.9 3-4 days a week posing multiple problem types and discussing student strategies.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2.OA.2 Fluency within 20 daily or 1 focused day with number talks daily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Week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Standards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Structure/Resource Type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</a:tr>
              <a:tr h="632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Building culture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2.NBT.2 Count within 1000, skip-count by 5s, 10s, and 100s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2.NBT.3 Read and write numbers to 1000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2.OA.2 Fluency within 20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2.OA.1 Addition and Subtraction within 100 – various problem types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Counting Collections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Fluency Number Talks Daily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JRU and SRU to see where students are (as a formative assessment)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Administer Pre-Assessment (could be the summative)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</a:tr>
              <a:tr h="9028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2.NBT.1 Understand 3-digit numbers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2.NBT.2 Count within 1000, skip-count by 5s, 10s, and 100s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2.NBT.3 Read and write numbers to 1000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2.OA.2 Fluency within 20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2.OA.1 Addition and Subtraction within 100 – various problem types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2.NBT.5 Fluently add and subtract within 100, using properties, place value, and relationship between addition and subtraction.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Multiplication and Measurement Division problems in groups of 10 (1-2 days that week)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Give students a number (100-999). Have them build the number with base 10 blocks. Have them write the number name and write the expanded form.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Fluency Number Talks Daily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problem types to students based on student needs (3-4 days a week). Look for invented strategies to pull out in discussion.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</a:tr>
              <a:tr h="9028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2.NBT.1 Understand 3-digit numbers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2.NBT.2 Count within 1000, skip-count by 5s, 10s, and 100s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2.NBT.3 Read and write numbers to 1000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2.OA.2 Fluency within 20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2.OA.1 Addition and Subtraction within 100 – various problem types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2.NBT.5 Fluently add and subtract within 100, using properties, place value, and relationship between addition and subtraction.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Multiplication and Measurement Division problems in groups of 10 (1-2 days that week)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Fluency Number Talks Daily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problem types to students based on student needs (3-4 days a week). Look for invented strategies to pull out in discussion.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</a:tr>
              <a:tr h="9028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4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2.NBT.1 Understand 3-digit numbers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2.NBT.2 Count within 1000, skip-count by 5s, 10s, and 100s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2.NBT.3 Read and write numbers to 1000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2.OA.2 Fluency within 20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2.OA.1 Addition and Subtraction within 100 – various problem types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2.NBT.5/6 Fluently add and subtract within 100, using properties, place value, and relationship between addition and subtraction.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Multiplication and Measurement Division problems in groups of 10 (1-2 days that week)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Fluency Number Talks Daily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problem types to students based on student needs (3-4 days a week). Look for invented strategies to pull out in discussion.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</a:tr>
              <a:tr h="1083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2.NBT.1 Understand 3-digit numbers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2.NBT.2 Count within 1000, skip-count by 5s, 10s, and 100s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2.NBT.3 Read and write numbers to 1000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2.MD.8 Solve word problems involving dollar bills, quarters, dimes, nickels, and pennies.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2.OA.2 Fluency within 20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(2.OA.1)2.NBT.5/6 Fluently add and subtract within 100, using properties, place value, and relationship between addition and subtraction.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2.NBT.9 Explain why addition and subtraction strategies work.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Multiplication and Measurement Division problems in groups of 10 (1-2 days that week) Use money as a context. i.e. You have 8 dimes and 4 pennies, how much money do you have?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Fluency Number Talks Daily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problem types to students based on student needs (3-4 days a week). Look for invented strategies to pull out in discussion. Focus on students fully explaining their thinking.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</a:tr>
              <a:tr h="1083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6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2.NBT.1 Understand 3-digit numbers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2.NBT.2 Count within 1000, skip-count by 5s, 10s, and 100s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2.NBT.3 Read and write numbers to 1000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2.MD.8 Solve word problems involving dollar bills, quarters, dimes, nickels, and pennies.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2.OA.2 Fluency within 20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(2.OA.1)2.NBT.5/6 Fluently add and subtract within 100, using properties, place value, and relationship between addition and subtraction.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2.NBT.9 Explain why addition and subtraction strategies work.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Multiplication and Measurement Division problems in groups of 10 (1-2 days that week) Use money as a context. i.e. You have 8 dimes and 4 pennies, how much money do you have?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Fluency Number Talks Daily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problem types to students based on student needs (3-4 days a week). Look for invented strategies to pull out in discussion. Focus on students fully explaining their thinking.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</a:tr>
              <a:tr h="1083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2.NBT.1 Understand 3-digit numbers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2.NBT.2 Count within 1000, skip-count by 5s, 10s, and 100s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2.NBT.3 Read and write numbers to 1000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2.MD.8 Solve word problems involving dollar bills, quarters, dimes, nickels, and pennies.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2.OA.2 Fluency within 20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(2.OA.1)2.NBT.5/6 Fluently add and subtract within 100, using properties, place value, and relationship between addition and subtraction.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2.NBT.9 Explain why addition and subtraction strategies work.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Multiplication and Measurement Division problems in groups of 10 (1-2 days that week) Use money as a context. i.e. You have 8 dimes and 4 pennies, how much money do you have?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Fluency Number Talks Daily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problem types to students based on student needs (3-4 days a week). Look for invented strategies to pull out in discussion. Focus on students fully explaining their thinking.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</a:tr>
              <a:tr h="1083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2.NBT.1 Understand 3-digit numbers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2.NBT.2 Count within 1000, skip-count by 5s, 10s, and 100s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2.NBT.3 Read and write numbers to 1000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2.MD.8 Solve word problems involving dollar bills, quarters, dimes, nickels, and pennies.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2.OA.2 Fluency within 20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(2.OA.1)2.NBT.5/6 Fluently add and subtract within 100, using properties, place value, and relationship between addition and subtraction.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2.NBT.9 Explain why addition and subtraction strategies work.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Multiplication and Measurement Division problems in groups of 10 (1-2 days that week) Use money as a context. i.e. You have 8 dimes and 4 pennies, how much money do you have?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Fluency Number Talks Daily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Pose problem types to students based on student needs (3-4 days a week). Look for invented strategies to pull out in discussion. Focus on students fully explaining their thinking.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</a:tr>
              <a:tr h="1083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2.NBT.1 Understand 3-digit numbers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2.NBT.2 Count within 1000, skip-count by 5s, 10s, and 100s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2.NBT.3 Read and write numbers to 1000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2.MD.8 Solve word problems involving dollar bills, quarters, dimes, nickels, and pennies.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2.OA.2 Fluency within 20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(2.OA.1)2.NBT.5/6 Fluently add and subtract within 100, using properties, place value, and relationship between addition and subtraction.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2.NBT.9 Explain why addition and subtraction strategies work.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Pose Multiplication and Measurement Division problems in groups of 10 (1-2 days that week) Use money as a context. i.e. You have 8 dimes and 4 pennies, how much money do you have?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Fluency Number Talks Daily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Pose problem types to students based on student needs (3-4 days a week). Look for invented strategies to pull out in discussion. Focus on students fully explaining their thinking.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8" marR="11568" marT="0" marB="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" y="304800"/>
            <a:ext cx="6858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Suggested Weekly Posing of Problems:</a:t>
            </a:r>
          </a:p>
          <a:p>
            <a:pPr algn="ctr"/>
            <a:r>
              <a:rPr lang="en-US" sz="1600" i="1" dirty="0" smtClean="0"/>
              <a:t>This is one way to think about clustering the standards. These ideas would be repeated each week.</a:t>
            </a:r>
          </a:p>
          <a:p>
            <a:pPr algn="ctr"/>
            <a:endParaRPr lang="en-US" sz="1600" b="1" i="1" dirty="0" smtClean="0"/>
          </a:p>
          <a:p>
            <a:pPr algn="ctr"/>
            <a:r>
              <a:rPr lang="en-US" sz="1600" b="1" i="1" dirty="0" smtClean="0"/>
              <a:t>Essential Question: How Can I Efficiently Solve Problems?</a:t>
            </a:r>
            <a:endParaRPr lang="en-US" sz="1600" i="1" dirty="0" smtClean="0"/>
          </a:p>
          <a:p>
            <a:pPr algn="ctr"/>
            <a:r>
              <a:rPr lang="en-US" sz="1400" b="1" dirty="0" smtClean="0"/>
              <a:t>1-2 days a week- </a:t>
            </a:r>
            <a:r>
              <a:rPr lang="en-US" sz="1400" dirty="0" smtClean="0"/>
              <a:t>Work on addition and subtraction multi-digit fluency and 2-step problems with all four operations. (3.NBT.2 and 3.OA.8)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1600" b="1" i="1" dirty="0" smtClean="0"/>
              <a:t>Essential Question: How are Multiplication and Division related?</a:t>
            </a:r>
          </a:p>
          <a:p>
            <a:pPr algn="ctr"/>
            <a:r>
              <a:rPr lang="en-US" sz="1400" b="1" dirty="0" smtClean="0">
                <a:ea typeface="Calibri"/>
                <a:cs typeface="Times New Roman"/>
              </a:rPr>
              <a:t>2-3 days a week- </a:t>
            </a:r>
            <a:r>
              <a:rPr lang="en-US" sz="1400" dirty="0" smtClean="0">
                <a:ea typeface="Calibri"/>
                <a:cs typeface="Times New Roman"/>
              </a:rPr>
              <a:t>Work on multiplication and division problems and fluency. Focusing on properties of operations and the relationship between multiplication and division. (3.OA.3, 3.OA.4, 3.OA.5, 3.OA.6, 3.OA.7, 3.NBT.3)</a:t>
            </a:r>
          </a:p>
          <a:p>
            <a:pPr algn="ctr"/>
            <a:endParaRPr lang="en-US" sz="1400" b="1" dirty="0" smtClean="0">
              <a:ea typeface="Calibri"/>
              <a:cs typeface="Times New Roman"/>
            </a:endParaRPr>
          </a:p>
          <a:p>
            <a:pPr algn="ctr"/>
            <a:r>
              <a:rPr lang="en-US" sz="1600" b="1" i="1" dirty="0" smtClean="0">
                <a:ea typeface="Calibri"/>
                <a:cs typeface="Times New Roman"/>
              </a:rPr>
              <a:t>Essential Questions: How can I represent and explain fractions as a part of our number system? </a:t>
            </a:r>
          </a:p>
          <a:p>
            <a:pPr algn="ctr"/>
            <a:r>
              <a:rPr lang="en-US" sz="1600" b="1" i="1" dirty="0" smtClean="0">
                <a:ea typeface="Calibri"/>
                <a:cs typeface="Times New Roman"/>
              </a:rPr>
              <a:t>How do I represent and interpret data?  </a:t>
            </a:r>
            <a:endParaRPr lang="en-US" sz="1600" dirty="0" smtClean="0">
              <a:ea typeface="Calibri"/>
              <a:cs typeface="Times New Roman"/>
            </a:endParaRPr>
          </a:p>
          <a:p>
            <a:pPr algn="ctr"/>
            <a:r>
              <a:rPr lang="en-US" sz="1400" b="1" dirty="0" smtClean="0">
                <a:ea typeface="Calibri"/>
                <a:cs typeface="Times New Roman"/>
              </a:rPr>
              <a:t>2-3 days a week-  </a:t>
            </a:r>
            <a:r>
              <a:rPr lang="en-US" sz="1400" dirty="0" smtClean="0">
                <a:ea typeface="Calibri"/>
                <a:cs typeface="Times New Roman"/>
              </a:rPr>
              <a:t>Work on fraction concepts, equal sharing and fractions on a number line (3.NF.1, 3.NF.2, 3.G.2). Use line plot as an application of fractions on a number line (3.MD.4).</a:t>
            </a:r>
            <a:endParaRPr lang="en-US" sz="1400" b="1" dirty="0" smtClean="0">
              <a:ea typeface="Calibri"/>
              <a:cs typeface="Times New Roman"/>
            </a:endParaRPr>
          </a:p>
        </p:txBody>
      </p:sp>
      <p:sp>
        <p:nvSpPr>
          <p:cNvPr id="40962" name="AutoShape 2" descr="data:image/jpeg;base64,/9j/4AAQSkZJRgABAQAAAQABAAD/2wCEAAkGBxQSEhQUExQVFhUWGB0ZGBgXGBgYGRYVFxcaHBcYFxcYHCggGBwlHBUXIjEiJSkrLi4uGB8zODMsNygtLisBCgoKDg0OGxAQGi0mHyYsLywsLCwsLCwsLCwsLCwsLCwsLCwsLCwsLCwsLCwsLCwsLCwsLCwsLCwsLCwtLCwsLP/AABEIAMQA6wMBIgACEQEDEQH/xAAcAAACAwEBAQEAAAAAAAAAAAADBQAEBgIBBwj/xABCEAACAQIEAgYGCQQBBAEFAAABAhEAAwQSITEFQRMiMlFhkQYUUnGBsRUWI0JTYpKh0XKCwfDhM0Oy8QckY4Oiwv/EABkBAQADAQEAAAAAAAAAAAAAAAABAwQCBf/EACYRAAICAQMEAgMBAQAAAAAAAAABAhEDBBITFCFBUTHwMlKhIkL/2gAMAwEAAhEDEQA/APsGNxpRgoAmO4neYAUb9k8xyqYTGsXyOsEiRoRt3jUeRNDOmKk87YA98k/IHyNWsexywDEkCRyBOvxiuuxyWQa9ms6cPltrdBAYjNoBpKlhruRpGu4maJcw/S3SJInMTzGgTKCDpoWNNo3D6ak1nbNpnXNmIEqoEkxmA1BnSC23hrM0S4zXWtwxBZUOhMaq5bTnsKbRuH01JrOw5D9cxbWSJMGC0gQZGiTqTE+Gp7t52CoG11BO0nMwBMRyRjy5U2jcO5qZqRs7286lp6jQddDkJUiZ9lgRPIGht0iqz5yQGYLJJPVzETrBGkQRsd5ptG40E1QfiqAxv3ajX+kEyR7qJjW+yY7SI9wbT5HehcPw6lDKg5i06DkYA9wiKhIll63dDAEHQ611NJ7mYuLdshFUQN4AULOgIP3gBryPfQ/WHCshYggjrDcCWBj4rPxANTtI3DyamakBuXUtglu0oMcwBuZ5TI2GkGu8BiyLgXPmB943BOgJJ0y98dYd1No3DbEYgJEgme6u7d0MoYbETS3j6SgB5yPOKAMVFp1bQzrHcZzR8VcD4UUbQcu4zw2MVzAnadeYmJHlVmaz+DUqGEhWyMSTspNwk/ATUt3mDgdIWmAdCIzHLsxPfPLs+NTtITHaYhWzAGSN/wDfgfKhYDFdIskZdYiZ5AjWB30twVhi/ajKup16/XuDWTHL96BhrTZcwYhcyiJMywQEiDGhIMEHam1E2aImlh4yk7GJAnT720+Y038Kt4Zs9oE/eXX4jWl1t2s6MJXU++B1mQ8jAkqfGCahINl+xii1xlIECYOs6EAz511jsQUAIUtrsJ/wD/HjSq5hukuGDHaM7gjqxpz/AN2rh7hNkTPVYxr+QMNfCdKnaRuL2Kxb58tsAkd/MwCZM6ABl8/DWzhsYHzASCDGsT7xSx8Er3DbPZzMeU6rbJ1ieZ51MLhM+fXrKuVNhEqw5Dx/elIWxwmJQnKGUnuBE6b0akXDwEuKrKQ2uWZEabAdmANJH+aeTXLVHSZUxuBD6zB795EyJHgduYqsnCjMu8mIBEgjUGZJJ0IFM3MCaGt3wbypYoWfRbmFLDIO6djvCzCzJHhyirdnCEXC0iIMDnrEz+kVZ6X8reVTpfyt5Utihfh8C62yvVLZlI3g5Y8PCvcPgmVrZ0IVFB11lVYbR+b9qv8ASflbyqdL+VvKlikL0wTxeGnXBA1782+mna/auHwTwGGjgkkT3sSIJHKSNtZO1M+k/K3lU6X8reVNwoVjBXHzloBKkDbUlYExsAOWu5ru7hnNkrAzEsYn2s3P+79qYG9G4byoi0sUgRshkyNzWD5QaWhLySo1kzIyxJ5gnVJ3iG8Ka3LgX47Dvrzpfyt5UsUK/V7qEMOsSNdAdSADKkiR1QZnTWuPUnyuSJZuUiYljqdpJYny3pv0v5W8qnS/lbyqdxG1FHG4MtbUDdRt36awe+QD8K5wS3M+qKogz1Qsn4MaYG5+VvKp0n5W8qiyaKnFLLMFyidddYgd9Bv4Am6DAiZJnbYlY5yyqfOmPSflbyqdL+VvKlihc+Dcs+gGxXXRofNB7u6qtjBXMydQAKRroDowJJicxMbyPcKdi6JiCCdp50SKncyNqFSYe4t2R2Tud+rLH3ggse+dNqmHwji0VIGbMCBOhylecaTlph0omIJjeBXvS/lbyqLY2gLFlhaCTDZYkawY3HfFUbmFvPCsYHtZgdwQSBlBmCYk6eNNel/K3lU6T8reVLJoqYbCFbjHTLECJnWN/Kqw4a+QrKzmnnEZQvhrpTTpPyt5VOk/K3lTcxRXXCEXS8iNdOckKP8A+B5mq7cMbMYeFIIIEg65o1mNM3dyFMOl/K3lU6X8reVLYpFHDcNIcMz5iNvCfeTTOh27gO3LcHcUSjdhAsRt8R8xRAaFidviPmKUYniF9rTslk27gvZEDkMLiZwA8pOVWE6nVdyNKgkeTUmszguP32FsHDPmcAnPmthSWGjwjBSA3InsmvbfpFeygthHGgYgFyQpmSB0YkgDs7yQNtaA0015NITxy4Ets2GYM75CssSkEBmJCbAk+8LPOKDheOXrr2V6BreYqXnMdGVjAlBsQskxEjeaA0k1JrMWvSC/1icLcYEkhRIKqttDlkrDMWZttOqYJrs+kd2SBhmYqQDlYnLKqQW6mgOb36bUBpJoeF7Ipfwfib3i4ey1rLESSQ0s6xqoEjJOk6MKYYbsj/edAeHtj+k/MUagnt/2/wCa5fGIrhC3XIkDWYmJ906UBYqUK7iFUqCYLGF8TBMeQNdG4BGu+g8fdQHdSuXcAEnYamubV4MAy6hgCD3giQaAJUoFrFo3ZM6kfFTDD4GjTQA8Ry/qHzotAuuCBBnrAfEHUUagBYc6H3n50QOO8f8AreqHqjNcS4LrqEzg2xGS5mIgvImVjSCN6Qj0Zy3S63wrE3SOr2OldGuBCGBUtlUmeesUBrpqTWTv8IuIOkuYs9UamG7JNvNs2gJQjYxnPdV8cHfo2X1hwxcHPLGF2KgFoBylhI2MGDEUA7a6o3IG2579vOR511NY+7wBnLI2JzOFQtmDa5tM3bjVrTRvFWcdg7pyomIJuW0XMssocNe7ROb2Ucbzv3zQGnmvFuAzBBgwYOxiYPjBHnWYw/CbjajGswkajYrl2BnWN5BPcaZ8CwBsi5nuC41x8+aCCYt20MyxnW3OkDWI0oBgO2f6R8zRqF9/+3/JotABxO3xHzoHFRc6P7LtZlnQHqZhn0OnZmj4nb4j50pxN3FNaaUCMLwC9E2cmx0gljmAhikyOVAV+EHGL0S3AMgnMzauRCwCQTrq3W8BXN7EY8AkW1LFSQABCuM/VnP1hpbg+J2qYfFY4KoNpCRAlu0QYhjlIGmaWE/dMTOnFzGY6c3QjsHqTK5gerOoMmImYgzyigC3GxofTKwzMJC5YXqw0Z+sTLQDHZrnPjTcBK6KeUAOpJzSM++UCO4zXdjiuJe3dZbSsVaEgHWHdXEE6kBVIMgEtGkTXBx2OAb7JGy7SpGYzciIubDLbH/5J5QQCYDEY3OnSooU9uABGi7HOeZfyFP1tAEkAAnc8zG0nnWavcbxKXUR7SqHuAA5WPVzQdm1MZdfGYgGNOKAkUPDdkf7zopoWG7I/wB50BV4ngVvq9p82V0g5WKNEjZlII+FLeM4KznVrl7oytpkElOx95uuDrA191Oz2/7f80m4/wCqZh6w3WyEgZmEJDAmF20za+/uoELr3AcLkVDfjOGKklM0ZChykjQCZjkRR8TgsLeutc6dczEARkMMUKaSp1IuD9q8u4nAsBnJhc4AbOMw6ty5p94dZfOK6VsCrq4AzWwOsQQUC9J1mn3v46eGgFX6HwqtBxIlTqCbesZBlfTVequh7/IZ4Tg9mxJfRUHYJU5Wtowyro32w171XuplZsYK6xthQWJYlSrDVw4cGe8Z9D41f+gbMg5TIII6x7Qy6+/qL5UAjfA4VkNo3zb6JroIORe2c7ECIyjLI/ej4nhuGuN0vTZczER1QrMiohUgjrAdENDzPupriOA2bhYspJaZ6zaZhDRrpI3jeur3BLTBQwaFYsozNozGSd+8fOgBcHw1q3ZAsvnQvIaQZMiZYdrbc603qlYwS2UCJMZgdST3d/uq7QAbPZPvPzNZ25wLCu8dKJNxjlzWz12yFlAI/IDHie+tHY2PvPzNZx/UkfOc0hy40cqWVlkgbR0irH5vfQFCxwjCPcdRfGVbSgdgEde+Cc0aiWcRG41nSmVrA4QJAujKl0sSzKftCn3i2hIWDO+gPKqzvgzLFrogTvcEKDdMnuX/AKs/HwrizfwZsi0c4BaCgLNld06MLmA3IcADvYc6APb4NhE1N8EBZ67WyMpa5rER2rjCfDSu8N6M2HHVvOwGUdUodUcuNQuhlh/poLJgrbNmDqVuSZzEG5bKtmHfqUWfcKvcM4jhrZZbQYTDEBWLGSwMiJ6vRmgPF9ELI+88AggdXSFQCIX/AO0nkRsSKs8M9Hbdhw6FpVSonLGUknko5k+Zog45aKqwJIZS4gE9QGMx7hOmtd4DjFq80W2JgTqCARCnSRro6fqFAXPv/wBv+TRaF9/+3/JotABxO3xHzqvxnCtdt5F5skyYBQOCwOmoKgiOdHxbgLJMAEan3iuPpC1+IvmKURYhOD4gEjpELZSNwMrhTB7GoLGfAAb17e4djC4bMsrnCnNEK2gkBes2gPIcvGnv0ha/ETzFe/SFr8RPMVNMWjP/AEfjo0uLmKmSWkZjBEDL2QeXcPGrVjC4zpBmdSmeTqJKdaRosjTJGp5++m30ha/ETzFT6QtfiJ5ilMWiwK9qt9IWvxE8xU+kLX4ieYpTFosmhYbsj/edC+kLX4i+YomEaUUjY0oJpkPb/t/zQsTgUuGXUExE96yDB7xI2M17fvqjjMwEqdzHMVPpC1+InmKUxaALwWwAQLSgEFSI3VlCsD4EKBHgKh4LY/CU77ie12t+/n30f6QtfiL5ip9IWvxF8xSmLQOxwq0jBltqGGxG+kx/5t+o1eFVvpC1+InmKn0ha/ETzFKYtFmpVb6QtfiJ5ivPpC1+InmKUxaC4jYf1D50SqdzG22gB1JzDYjvq5UPsECsbH3n5mstY4th2fo3sKXNxl6qqR1ndJMnQnISRvzrQ28ZbEguoMnQkd5rr121+InmKmmLRlsfxDCZwqWlL27qLsuWGuZCdD1o6R4HfOm9SzxrDNmDYcMmaBlCEZSLQUuM256YCe7eIrU+u2vbTzFT1yz7aeYpTFozWN41hHD57LAnOGbKuYHoxJkGQSsD+3wqzwm/h7l0WUsKAtsg51XNKZIGhMrF9tecnfWnnrln208x/v8A6qLjbQ/7ieYpTFo8bhtogA20gTAKjSSCf3APv1rrDcPt2zKW0U/lAG8Tt/SvkO6vfpC1+InmK9+kLX4ieYpTFoJ9/wDt/wAmi1Vs31dzlIPV5HxNWqgkWekBiw3vH/kKyXTmtV6TmMNc+H/kKxP0kIgrMKBqeYEGtumTcXSMmolUkXPWPGp6x41T+kE9jmSBpoNNNuUHzqtcxMkkaCtKg/KM+9eBr6z41PWfGlHrFT1ip4xvG3rPjV3DIunS3MgOw1JjvPsj30iwb57iKdmZQfcSK3OHwgZJjeSfPb/FZdRLZSXyX4Vu7sh4JbYdVm12MyP+aYYO1kRUJkqInvqj6PuMjoDPR3Cvu0Bg/qpo1Y3Jv5Nail8Gb9KrkXE/pPzFJenNM/TG/ku2T+VvmP5pAnEVA0B2iSQTqCJ8dwI8K34ItwVIxZZJTdsuesVPWapvxJdYQDeNu+d/dXX0kn4Y3mNNtIE+dW7JeivevZZ9Zr31jxpdcxoKgAajnpqdddO+R5UH1iuuMjeNWxYAJJgAST3DvpXhvSHpW+zXMJgSdW9wHKsv/wDIXEGXChR/3HCn3AFv8Cr/AKD5kwaAEK9xjcZ/vqjdVVQ8pW2D/dWPU5XB0jZp8PIak8aWwVuX1ayFYEhomB3Dc1vsFjEu21uW2DI4lWGxB7q+N+ljZ8NcD3MwtHMhOrLp1gY3BGs+6nv/AME49nw2ItMZW1dBXwFxZK/qUn+6sfJv7s0yw8TpDfHXT0twa9o/Oq/rHjQ+JY3Jdvrrq/kATPx1oDcTUknJqTzivVjF0ux5kpK/kt+s1PWPGqZ4gp2WD3wIG3Lu3oOIxYLEqIGw91dKL9HLmhl6z41PWPGlHrFT1ip4xvG4v+NIeKcbxPTG1hbOfKAWLBjqZMSCABA37654xxJrVkuoUlQDDEiczAae0QCNBrtVjgfGbbi4Q2V2tAPCs2mvuJjMRHiKx6uezHaddzbpMe+X+lao1PoHjxfXpAIzIpI7jJkeYNa+vm/orxdcO1xBaeEUaCCEVWEjc7K8/AjSvodq5KgjUEAj3GsrnGXdOyyMdvYpcewjXbDokZmGk7bisR9T8V3J+qvpNSrMeacFSOJ4ozds+bfU/FdyfqqfU/Fdyfqr6TUqzqsn1HHTY/rPm31PxXcn6qn1PxXcn6q+k1KdXk+odLj9Hzi36JYtSCMgIMjrcwZH7gVs7WGuR1WCZtWUjNlY75TIppXhFVZMssn5FmPFGH4mL9JfQ64+W7hLz2b6EsCNQ7HfOPvTH7nvph6F8Qxd62/rlgWnRsoZWlbvewX7taPLXoFVFhmPTDgl3ENbNqOqGBkxvEVnz6H4ruT9VfSKlaIaicVSKZYISds+bfU/FdyfqqfU/Fdyfqr6TUrrqsn1HPTY/rPm31PxXcn6qn1PxXcn6q+k1KdXk+odLj9HynjPoBiL9pkZVPNet94bee1ZLAXWtE2nBBQZSCNVy6AEe6v0HS/iHBbF8zdtI5iJI1juneqMk3k/IuxR4vwPk3CeHnFGEAzTHW5oNSD37/vX0j0N9HlwVjIqhSzZiB7gAJ56CmXD+DWbH/StqniBr5mr9cJJKkdSblLczBcW9FsRcvXHULlZpEtyqn9T8V3J+qvpNStK1ORKih6eDdnzb6n4ruT9VT6n4ruT9VfSalT1eT6iOmx/WfNvqfiu5P1VPqhiu5P1V9JqU6vJ9Q6XGfHfTH0RxAw3SMmbojICdYkNAJygSfhXWHvJhRbsvbVHS0js8iTmG0AST4V9fIpXxLgGHxDBr1pHYaAkax3E8xWHXQeqx7Je7N2jnDBO5JtGE9HPRy5cxAuOD0XWYOIBZp6sHeCrb/xX023bCgAAAAQPcNq8tWwoAAAAEADYAbACiVOOGyNFNK215dnLtAk0MXT7J/b+a9xG3xHzFcY3FpaQvcYKo3J5VYDvpD7J8x/NTpD7J8x/NSxdDAMDIO1eW76szKDqsZh3SJH7GhB70h9k+Y/mp0h9k+Y/miVKAH0h9k+Y/mp0h9k+Y/mumNc4e6rqrqZVgGB7wRIPlQHjXiNSp/b+aKrTUoeG7I/3nQk9u3YgRJOwH+6V50h9k+Y/mvD2/wC3/IoGM4natEi5cVIUucxjqAgFvdLAfEUBY6Q+yfMfzU6Q+yfMfzRKlCAfSH2T5j+anSH2T5j+a4xOKRIzMBJAE7kkhR+7AfEUTPrHOJ85/igPOkPsnzH81OkPsnzH80WKlAC6XUAgidtv8UWg4gaD+ofOjUJA9NrABMe7/Jr3pD7J8x/NUhjCtxLfR3GD5ybgAyW8pGjkmQWnSByNKrPH7wLF7YZMzhSOqQLRfOSCTIyqpG0knSIoQaLpD7J8x/NTpD7J8x/NZx/SliuZbJgSGzGCItlpC5esCRlBkAme6uj6Tnq/ZNDGBOhnMiy3sduY101oDQ9IfZPmP5qdIfZPmP5rP2PStXS64tn7MKcsjMS5OkAabDw175oOM9KzkbJaYNAZSdVjM4100P2Z08aA03SH2T5j+amc+yfMfzRBXsUJB27s6RBG4NEoI7f9v+TRqADidviPnSjG8LsWsPetlnRL7NmMs7Z75g5c0xqdBEU4xO3xHzqnxO/aNvrnMudR1dSLmcBOzsc0UAixfC8I4a4cQQrXCWYOurnWM0EiATEcj3RHi4PCA3CL3Zsv0mQLAtlMjE5U36sx3maPdwmDe0gS6LSAhxDhSCFyqIfbKABHLKKtphsGgKg2grIUjOIa2xgjfUTpQCfD8MwZzfalIdVIbInWVrmUgZRuWaDyy8tatWOEYOyWUXMpK9EYIUguCJGUCGIJ12kTuKtNZwKuGL28x1BLzMZmkkmPvsde+vLljBM5Yuha4ZJFwnNlBbcHkHY/GgKuAwuDt3OkS+MwA5oBH2sRC7HO5gadUd1VF4TgAAhxAIKZQJTaCoKgLoZBOm53mBWhscEwxyuEVo1Vpnds0zz1JPxPfXv0BYylMnVKqhEmCqFioOvIu3nQBeE8LTDqwSTmbMSxkk++P9k1bw3ZH+86JQ8N2R/vOgKnFcAmIV7NwEo6Q2VipiRsy6j4Uo9IcFh3uIl5nDdE2UggBUHaaW7RGk7/AHSRsaf3rgVszEABdSTAGveaXcVt4e44S8Mxy5o1KquoDtBhdS0N76BCS7wvAkszXo1fcqCC2XMw0kEZN9zqDMUbH8NwVyM14LFsWxquinPGrLoftCeUaVfuYTBMWLPbJYdYm5qQxEazO+39R766fDYNQSzWwMwfVwRnYGG1O7DTxFACHopazFi7kl85kIZOa0xEZdpsr5mvcV6KW7gUF36ttLYPUJi2HCtJXtfaHXwFX7/HLCWzdNxSoUNoQTlOogb60ccStZinSJmDZCsgHPAOWDuYIPxoC3Uqp9J2ZI6W3IJBGdZBG4Ou4rrB41LubIZytlJ5E5Q2h5iGGtAExGw/qHzolDxGw/qHzolABsbH3n5mkt3iGMBMWAQD49YZ3GhzadVUM/m2NO8PsfefmaSs2NzNHRxrl27XWyg69gjJJ7UlqArpjMcBcPQhiS7KGmBFpMltYOoNzPqYnXbSjNjMYGM21IXbKsh5Gh1uAiDv8NTUf16QAVgsJYhJVD0eaRMSPtv/ANaq4nEY62khQ2oGgViJy679+ffwoDk38ZkuFcOtt3VhmVdVbICp7XWJd2HKInWa7u8VxdpJezoAsk75muOpOjRootmNB19SADFu62LZ7eXS31Cx6oY9nOMpnLu+knbQ0C/Zxq3GZCDo6gMy5D1mNvQQRAK6770AVuJ4lltm3aDZ0QlspyqzMM2hcNAWTBA5amaZcKu3mDdMiqQ0LlnUDmQf2qliTiwEyhWlTn7KHMW6pElpgbiP4qtm4hvFuYMA5YzZdNQZjNFAaAdv+3/Jo1UsAHEdJBfLrAjmeUmrtABxO3xHzpdieHYe1bIyBFe8rnICC19nBDGNyXjWmOJ2+I+dA4teRbc3FzKWVYgGWZgF3PtEUBlcW2AFp2VGb7MuF6wNwG1LQxHNYk+4mrLtgVYmbhIdnYgOwz2iCzkgRoXiduVcHi2AyZuglMo1FoFYZM2XT8q7Vdv8QwwNsdEM1wArIG111BgzoWIU6dwPKgKBt4FbZB6RVIK7v1lt2yDEb9SddzA7hXWJ9Ua92XY3Wh2zMMrhgAh7jN06coFc/TeBNvO9hV+zLlStskILdtiNDr1bo27jRfpXCZiWsqGU6HKrNJuXAW0OmtgmNzp3UA14dxmwRbt2p6w6oyEQIkTp1ZFH4bxq3fgIesVzQQRpCEwSNY6RP1UkwF7BvetMlso+qpEBRlSYOUxqrfEL+WtHheHWrcFLaKQI6oA0000/pX9I7qAtGhYbsj/edFNCw3ZH+86Ar8QwVu+Gt3UDo6EMrCQwkaEfCkvpE1hWK3LbFegacjEZrayejKjfnGvM1oT2/wC3/IpPx3E4dLirdtqzOIBYCMrMFKyf6jp7/GgF+Ht4QgvDhg65gpdoukz3DN1kM6bg0FcRgbSF7QYlFYr2hnCpGXORqG0XmJPfXd3jWEe0M9sqP+qUldSio2sNDaXBp3g10eO4TXNZUAByOqhJUlw5AGkEITG50EUABEwRZrZRl0VQZbOc6sjLtmEBADy1U1d9Zwb3BcOfMzKRIcAsxTLodIzWU+Kiu8Hj8K1xUS0AxbJ2VGqqSJIPMFo+NOLfCLAgi1bkRHVHLb96ASXreCDsDmDhihIzSpuuW7Q7OrNr4mr3or0WS4LKsqC5AzEnMOjtlWE6gFSsDwq83CbBJJtJJMk5RqZmfMk0bC4S3bkW0VATJygCTAEmOcAeQoDrEbD+ofOiUPEbD+ofOi0AGxsfefmazt3gGJlsmIyzmg9ckFmuMpmdlLrpt1KbdBcNy2y3cttc4e3kB6QsRkOeZXLB0jXNyiktngOJtu7W7lsB3BIltV6Z3I7Maq+XY+/SKAacM4feS4WuXS6xAXkBOgMjrEd/jTaKyeE4fiwoS3fthbahIUk5XVWGspO7ISPDzYJh8QjZ7t8dEqsXHLSZYkrouWNOUHUzQDwV4KymG4Ri+h6NcQoUWyi5SeqcmUQ2WT1teRX81WsLw6+q3UW4gDFWCgloDXrjXBOXTMhVZg6qTQGhrqKydr0exHRojXFYKyQpbQJbNojKcgIMo+/eKa+j+CvWVyXXVlCoFAM5YEESQNDpHPxoBmO3/b/k0Whff/t/yaLQFfG3AqyTABHzoFziNkjVgfeD/FD9IT9g3w+YrNi1IBBjQb85Eny/zV2PGpK2VTyOLNMMdYGzL5HYbcqjY+wdcy+Xx7qywtGO0Np589vlVb1irVp0/JW8zXg2JxmH70/T/wAV767Y718u7ntWN9YqesVPTL2OdmyTG2BqCg9wj/FEHFLXtj9/4rE+sVn/AEl9JnsQttAWO7NsvhH3jr7qh6dI5lqa+T6t9K2vbH70fCOCikbEaV8LHpbiFgyrc4ywP21r6f6A+lNvG2cqjLctgB0Jn3Mp+8p76ry4ti7E4NSsjo0GJxaW3GdolTHmKE+PsEyWU+8f8eFKPSu5D2/FT8xSQ34MHQ+NdY8ClGzueVxdGw9cw/ev6fGe7vr0Y2x3ry5d2o5d9Y/pTE8q8F6dta76ZeznnZsVxtgagqD35f8AiifSlr2x+9Yn1jxr3p6dMvY52bX6Ute2P3qfSlr2x5GsZZcuwVdSdAKu4kpayqF6ZzyDZF9wgGdRXEsMYnUcrl8GkfiFtioDgksNNe+r9YfB8TtdKi3rbYds4iWzITMAEkCJOlbYGqJpJ9i2Lb+SinELayC4BBM795pBc4bbLs/rTavnAynqmV2g9yAfGquOc9LcgHRjMctedVun/wB/331pjp01dlDzNMaW+H2lti2MSdLouzlIJK5dD78mp8TVKzwdSqq+Ij7Ng2XMYdlVQFn7sKSZ3zHaaC10jfvj491c+sVPTL2Od+hm/DLZV19aaWEAwZTVuzroOsPioM14vCbQ0GJKjTRVI1z3GLaHtfab/lG9Lhfrz1jxp0y9jnZpeDNasKy9NnzNm1BEdVVMb75Z95NMfpW17Y/espw7DNeJC8tyf2Hvp5w7A2biTDSDlYMTKuNwR+/uIqqcIQdNncZzkrQxw2KR3OVgYUfM1bpLwpUF66LclVAVmJ0Fzcqp5kAie6R406ql1fYtV+RR6Un/AOmufD5isWqKwHWgmNZncdbc95recawRvWXtqQCw0J2EGsf9Rbv4tvyNatPOEYtSdGbPCcmtqKuUBIzgSST3EALAieRY+RrkW116+3gBrlkRrrrpV36i3fxbfk1T6i3fxbfkav5sa/6/hVxZP1/pS6ER2xsO780zr+X967NlfbiIBOh79YnSYq19Rbv4tvyNT6i3fxbfk1OaH7fwjin+v9F2JtlMmslp5QBoI+dZT0qVm6Mj7syd+1/6rffUm9p9smm2jUDjPCzabr2kymIKkxoBp2dCT47VEtTjSpuyueky5H27HzG7hWXQ7mPlTz/45zW+JWY0DhlbxUqT81FPsRwq24H2ZLe1OkQdIkczP7VpPQz0ZS03TNbhxohJJOUjXTlVU9RikmkTi0WbHNSk0d+ml7Jdskieq2nxEfvFJk4svVJGsnNseS6jvMg+6a0/pPwB8U1so6rkBBkHWSO73Uj+o138VPJq6xZMSglJ9y7LjyObcSh9K6djl37b67b6zUXi0R1dvHeCDrp4Vf8AqNd/FTyap9Rrv4qeTVZy4fZXx5fRQHFREZBtG/8AxVMYinf1Gu/ip5NU+o138VPJq6WfCvIeLK/B56MPLXW5rb05xJgnyofHuJW8PczZS105QqwraAwAubRCdBJn3U04J6MXcPcz9IjKQVZYIkHuPfpVXj3DLlzTop+7m0JjlI577ismWalkuLNOKDUP9I5xWGe/ZVijqxOqOqhk3zabnUaeBNa3hGbobecy2QSe8gRNZ7gWCvpaW2ysqjQk9pgeQA2rV2lgARGm3dVEn2ouS8nz7iOP6O/e0k9JI1jaf21quOKD2BtEz38xp4044n6H3Lt13FxAGYkAg6VW+o138VPJq3xy4qVsxSx5bdFBOKxPVmWLb98abfl/eoOLag5diDv3ACNttP3NX/qNd/Ft+RqfUa7+Knk1Ty4fZHHl9FAcVj7vxn3a7d4oeK4hmAjxJ8zA8YHPnNM/qNd/FTyap9Rrv4qeRqVmwryRxZX4NF6IqPVlPNixPvmPkBQOPXGS4egLdIyfahQDFof9yCe2Bmyjn8K4wHDb2Gw1y3C3iT1ACVEtAOZjsoPWJHjTXg+ENtDn1ctLv7Z01A5DuHKvPyU5No3Y7UVYXhdu2tpBa7EdU986yTzJMk+M1aWk2HwtxMRKr9ixbSdUeP8AqAey0ERyInmYdCuDs9qVKlASpUqUBKlSpQErh1BBBEjuPOpUoANvBW1MhFB8AKsCpUoSe1KlShBKlSpQEqVKlASvCKlSgIBXtSpQEqVKlASpUqUBKlSpQErmKlSgPQK9qVKA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7000" y="-1119188"/>
            <a:ext cx="2800350" cy="2333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4" name="Picture 4" descr="Common C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10000"/>
            <a:ext cx="2162175" cy="2895600"/>
          </a:xfrm>
          <a:prstGeom prst="rect">
            <a:avLst/>
          </a:prstGeom>
          <a:noFill/>
        </p:spPr>
      </p:pic>
      <p:sp>
        <p:nvSpPr>
          <p:cNvPr id="10" name="Flowchart: Punched Tape 9"/>
          <p:cNvSpPr/>
          <p:nvPr/>
        </p:nvSpPr>
        <p:spPr>
          <a:xfrm>
            <a:off x="685800" y="1676400"/>
            <a:ext cx="5562600" cy="2743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Left this slide in case you want to continue offering this suggestion.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1905000"/>
            <a:ext cx="1577975" cy="160655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0"/>
          <a:ext cx="7010400" cy="662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148"/>
                <a:gridCol w="3150742"/>
                <a:gridCol w="3229510"/>
              </a:tblGrid>
              <a:tr h="6346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Structure/Resources</a:t>
                      </a:r>
                      <a:endParaRPr lang="en-US" dirty="0"/>
                    </a:p>
                  </a:txBody>
                  <a:tcPr anchor="ctr"/>
                </a:tc>
              </a:tr>
              <a:tr h="1930024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30024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34723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74774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200" y="1828800"/>
            <a:ext cx="1577975" cy="160655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0"/>
          <a:ext cx="7162800" cy="662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276600"/>
                <a:gridCol w="3276600"/>
              </a:tblGrid>
              <a:tr h="5975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Structure/Resources</a:t>
                      </a:r>
                      <a:endParaRPr lang="en-US" dirty="0"/>
                    </a:p>
                  </a:txBody>
                  <a:tcPr anchor="ctr"/>
                </a:tc>
              </a:tr>
              <a:tr h="21402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i="1" dirty="0"/>
                    </a:p>
                  </a:txBody>
                  <a:tcPr anchor="ctr"/>
                </a:tc>
              </a:tr>
              <a:tr h="1993647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sz="1600" b="1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898004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b="1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1797</Words>
  <Application>Microsoft Office PowerPoint</Application>
  <PresentationFormat>On-screen Show (4:3)</PresentationFormat>
  <Paragraphs>237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Area and Multiplication;  Equivalent Fractions; Time &amp; Volume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 User</cp:lastModifiedBy>
  <cp:revision>279</cp:revision>
  <dcterms:created xsi:type="dcterms:W3CDTF">2014-04-27T12:11:11Z</dcterms:created>
  <dcterms:modified xsi:type="dcterms:W3CDTF">2014-11-17T17:26:43Z</dcterms:modified>
</cp:coreProperties>
</file>