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snapToObjects="1">
      <p:cViewPr>
        <p:scale>
          <a:sx n="90" d="100"/>
          <a:sy n="90" d="100"/>
        </p:scale>
        <p:origin x="48" y="6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DD6ECF6-57AE-6244-A2CA-6028F7FED7B1}" type="datetimeFigureOut">
              <a:rPr lang="en-US" smtClean="0"/>
              <a:pPr/>
              <a:t>12/18/2012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40F3CA-4353-144D-A49B-2918F9F7ABCA}" type="slidenum">
              <a:rPr lang="en-US" smtClean="0"/>
              <a:pPr/>
              <a:t>‹#›</a:t>
            </a:fld>
            <a:endParaRPr lang="en-US"/>
          </a:p>
        </p:txBody>
      </p:sp>
    </p:spTree>
    <p:extLst>
      <p:ext uri="{BB962C8B-B14F-4D97-AF65-F5344CB8AC3E}">
        <p14:creationId xmlns:p14="http://schemas.microsoft.com/office/powerpoint/2010/main" xmlns="" val="532259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D6ECF6-57AE-6244-A2CA-6028F7FED7B1}" type="datetimeFigureOut">
              <a:rPr lang="en-US" smtClean="0"/>
              <a:pPr/>
              <a:t>12/18/2012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40F3CA-4353-144D-A49B-2918F9F7ABCA}" type="slidenum">
              <a:rPr lang="en-US" smtClean="0"/>
              <a:pPr/>
              <a:t>‹#›</a:t>
            </a:fld>
            <a:endParaRPr lang="en-US"/>
          </a:p>
        </p:txBody>
      </p:sp>
    </p:spTree>
    <p:extLst>
      <p:ext uri="{BB962C8B-B14F-4D97-AF65-F5344CB8AC3E}">
        <p14:creationId xmlns:p14="http://schemas.microsoft.com/office/powerpoint/2010/main" xmlns="" val="294055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D6ECF6-57AE-6244-A2CA-6028F7FED7B1}" type="datetimeFigureOut">
              <a:rPr lang="en-US" smtClean="0"/>
              <a:pPr/>
              <a:t>12/18/2012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40F3CA-4353-144D-A49B-2918F9F7ABCA}" type="slidenum">
              <a:rPr lang="en-US" smtClean="0"/>
              <a:pPr/>
              <a:t>‹#›</a:t>
            </a:fld>
            <a:endParaRPr lang="en-US"/>
          </a:p>
        </p:txBody>
      </p:sp>
    </p:spTree>
    <p:extLst>
      <p:ext uri="{BB962C8B-B14F-4D97-AF65-F5344CB8AC3E}">
        <p14:creationId xmlns:p14="http://schemas.microsoft.com/office/powerpoint/2010/main" xmlns="" val="2350601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D6ECF6-57AE-6244-A2CA-6028F7FED7B1}" type="datetimeFigureOut">
              <a:rPr lang="en-US" smtClean="0"/>
              <a:pPr/>
              <a:t>12/18/2012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40F3CA-4353-144D-A49B-2918F9F7ABCA}" type="slidenum">
              <a:rPr lang="en-US" smtClean="0"/>
              <a:pPr/>
              <a:t>‹#›</a:t>
            </a:fld>
            <a:endParaRPr lang="en-US"/>
          </a:p>
        </p:txBody>
      </p:sp>
    </p:spTree>
    <p:extLst>
      <p:ext uri="{BB962C8B-B14F-4D97-AF65-F5344CB8AC3E}">
        <p14:creationId xmlns:p14="http://schemas.microsoft.com/office/powerpoint/2010/main" xmlns="" val="156070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DD6ECF6-57AE-6244-A2CA-6028F7FED7B1}" type="datetimeFigureOut">
              <a:rPr lang="en-US" smtClean="0"/>
              <a:pPr/>
              <a:t>12/18/2012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40F3CA-4353-144D-A49B-2918F9F7ABCA}" type="slidenum">
              <a:rPr lang="en-US" smtClean="0"/>
              <a:pPr/>
              <a:t>‹#›</a:t>
            </a:fld>
            <a:endParaRPr lang="en-US"/>
          </a:p>
        </p:txBody>
      </p:sp>
    </p:spTree>
    <p:extLst>
      <p:ext uri="{BB962C8B-B14F-4D97-AF65-F5344CB8AC3E}">
        <p14:creationId xmlns:p14="http://schemas.microsoft.com/office/powerpoint/2010/main" xmlns="" val="472402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DD6ECF6-57AE-6244-A2CA-6028F7FED7B1}" type="datetimeFigureOut">
              <a:rPr lang="en-US" smtClean="0"/>
              <a:pPr/>
              <a:t>12/18/2012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40F3CA-4353-144D-A49B-2918F9F7ABCA}" type="slidenum">
              <a:rPr lang="en-US" smtClean="0"/>
              <a:pPr/>
              <a:t>‹#›</a:t>
            </a:fld>
            <a:endParaRPr lang="en-US"/>
          </a:p>
        </p:txBody>
      </p:sp>
    </p:spTree>
    <p:extLst>
      <p:ext uri="{BB962C8B-B14F-4D97-AF65-F5344CB8AC3E}">
        <p14:creationId xmlns:p14="http://schemas.microsoft.com/office/powerpoint/2010/main" xmlns="" val="3436048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DD6ECF6-57AE-6244-A2CA-6028F7FED7B1}" type="datetimeFigureOut">
              <a:rPr lang="en-US" smtClean="0"/>
              <a:pPr/>
              <a:t>12/18/2012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40F3CA-4353-144D-A49B-2918F9F7ABCA}" type="slidenum">
              <a:rPr lang="en-US" smtClean="0"/>
              <a:pPr/>
              <a:t>‹#›</a:t>
            </a:fld>
            <a:endParaRPr lang="en-US"/>
          </a:p>
        </p:txBody>
      </p:sp>
    </p:spTree>
    <p:extLst>
      <p:ext uri="{BB962C8B-B14F-4D97-AF65-F5344CB8AC3E}">
        <p14:creationId xmlns:p14="http://schemas.microsoft.com/office/powerpoint/2010/main" xmlns="" val="2442056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DD6ECF6-57AE-6244-A2CA-6028F7FED7B1}" type="datetimeFigureOut">
              <a:rPr lang="en-US" smtClean="0"/>
              <a:pPr/>
              <a:t>12/18/2012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40F3CA-4353-144D-A49B-2918F9F7ABCA}" type="slidenum">
              <a:rPr lang="en-US" smtClean="0"/>
              <a:pPr/>
              <a:t>‹#›</a:t>
            </a:fld>
            <a:endParaRPr lang="en-US"/>
          </a:p>
        </p:txBody>
      </p:sp>
    </p:spTree>
    <p:extLst>
      <p:ext uri="{BB962C8B-B14F-4D97-AF65-F5344CB8AC3E}">
        <p14:creationId xmlns:p14="http://schemas.microsoft.com/office/powerpoint/2010/main" xmlns="" val="96826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D6ECF6-57AE-6244-A2CA-6028F7FED7B1}" type="datetimeFigureOut">
              <a:rPr lang="en-US" smtClean="0"/>
              <a:pPr/>
              <a:t>12/18/2012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40F3CA-4353-144D-A49B-2918F9F7ABCA}" type="slidenum">
              <a:rPr lang="en-US" smtClean="0"/>
              <a:pPr/>
              <a:t>‹#›</a:t>
            </a:fld>
            <a:endParaRPr lang="en-US"/>
          </a:p>
        </p:txBody>
      </p:sp>
    </p:spTree>
    <p:extLst>
      <p:ext uri="{BB962C8B-B14F-4D97-AF65-F5344CB8AC3E}">
        <p14:creationId xmlns:p14="http://schemas.microsoft.com/office/powerpoint/2010/main" xmlns="" val="2844235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D6ECF6-57AE-6244-A2CA-6028F7FED7B1}" type="datetimeFigureOut">
              <a:rPr lang="en-US" smtClean="0"/>
              <a:pPr/>
              <a:t>12/18/2012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40F3CA-4353-144D-A49B-2918F9F7ABCA}" type="slidenum">
              <a:rPr lang="en-US" smtClean="0"/>
              <a:pPr/>
              <a:t>‹#›</a:t>
            </a:fld>
            <a:endParaRPr lang="en-US"/>
          </a:p>
        </p:txBody>
      </p:sp>
    </p:spTree>
    <p:extLst>
      <p:ext uri="{BB962C8B-B14F-4D97-AF65-F5344CB8AC3E}">
        <p14:creationId xmlns:p14="http://schemas.microsoft.com/office/powerpoint/2010/main" xmlns="" val="3205163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D6ECF6-57AE-6244-A2CA-6028F7FED7B1}" type="datetimeFigureOut">
              <a:rPr lang="en-US" smtClean="0"/>
              <a:pPr/>
              <a:t>12/18/2012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40F3CA-4353-144D-A49B-2918F9F7ABCA}" type="slidenum">
              <a:rPr lang="en-US" smtClean="0"/>
              <a:pPr/>
              <a:t>‹#›</a:t>
            </a:fld>
            <a:endParaRPr lang="en-US"/>
          </a:p>
        </p:txBody>
      </p:sp>
    </p:spTree>
    <p:extLst>
      <p:ext uri="{BB962C8B-B14F-4D97-AF65-F5344CB8AC3E}">
        <p14:creationId xmlns:p14="http://schemas.microsoft.com/office/powerpoint/2010/main" xmlns="" val="863077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D6ECF6-57AE-6244-A2CA-6028F7FED7B1}" type="datetimeFigureOut">
              <a:rPr lang="en-US" smtClean="0"/>
              <a:pPr/>
              <a:t>12/18/2012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40F3CA-4353-144D-A49B-2918F9F7ABCA}" type="slidenum">
              <a:rPr lang="en-US" smtClean="0"/>
              <a:pPr/>
              <a:t>‹#›</a:t>
            </a:fld>
            <a:endParaRPr lang="en-US"/>
          </a:p>
        </p:txBody>
      </p:sp>
    </p:spTree>
    <p:extLst>
      <p:ext uri="{BB962C8B-B14F-4D97-AF65-F5344CB8AC3E}">
        <p14:creationId xmlns:p14="http://schemas.microsoft.com/office/powerpoint/2010/main" xmlns="" val="13525691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7"/>
          <p:cNvSpPr>
            <a:spLocks noChangeArrowheads="1"/>
          </p:cNvSpPr>
          <p:nvPr/>
        </p:nvSpPr>
        <p:spPr bwMode="auto">
          <a:xfrm>
            <a:off x="5509015" y="1816450"/>
            <a:ext cx="609600" cy="609600"/>
          </a:xfrm>
          <a:prstGeom prst="rect">
            <a:avLst/>
          </a:prstGeom>
          <a:solidFill>
            <a:srgbClr val="FFFF00"/>
          </a:solidFill>
          <a:ln w="9525">
            <a:solidFill>
              <a:schemeClr val="tx1"/>
            </a:solidFill>
            <a:round/>
            <a:headEnd/>
            <a:tailEnd/>
          </a:ln>
        </p:spPr>
        <p:txBody>
          <a:bodyPr/>
          <a:lstStyle/>
          <a:p>
            <a:endParaRPr lang="en-US"/>
          </a:p>
        </p:txBody>
      </p:sp>
      <p:sp>
        <p:nvSpPr>
          <p:cNvPr id="18" name="Rectangle 18"/>
          <p:cNvSpPr>
            <a:spLocks noChangeArrowheads="1"/>
          </p:cNvSpPr>
          <p:nvPr/>
        </p:nvSpPr>
        <p:spPr bwMode="auto">
          <a:xfrm>
            <a:off x="599636" y="2655149"/>
            <a:ext cx="4267199" cy="3657600"/>
          </a:xfrm>
          <a:prstGeom prst="rect">
            <a:avLst/>
          </a:prstGeom>
          <a:solidFill>
            <a:schemeClr val="accent1"/>
          </a:solidFill>
          <a:ln w="9525">
            <a:solidFill>
              <a:schemeClr val="tx1"/>
            </a:solidFill>
            <a:round/>
            <a:headEnd/>
            <a:tailEnd/>
          </a:ln>
        </p:spPr>
        <p:txBody>
          <a:bodyPr/>
          <a:lstStyle/>
          <a:p>
            <a:endParaRPr lang="en-US"/>
          </a:p>
        </p:txBody>
      </p:sp>
      <p:sp>
        <p:nvSpPr>
          <p:cNvPr id="19" name="Rectangle 18"/>
          <p:cNvSpPr/>
          <p:nvPr/>
        </p:nvSpPr>
        <p:spPr>
          <a:xfrm>
            <a:off x="599636" y="624339"/>
            <a:ext cx="8013486" cy="276999"/>
          </a:xfrm>
          <a:prstGeom prst="rect">
            <a:avLst/>
          </a:prstGeom>
        </p:spPr>
        <p:txBody>
          <a:bodyPr wrap="square">
            <a:spAutoFit/>
          </a:bodyPr>
          <a:lstStyle/>
          <a:p>
            <a:r>
              <a:rPr lang="en-US" sz="1200" dirty="0" smtClean="0">
                <a:latin typeface="Cambria"/>
                <a:cs typeface="Cambria"/>
              </a:rPr>
              <a:t>One plant can planted in each square.  How many plants can be planted in the space below.  Explain your thinking.</a:t>
            </a:r>
            <a:endParaRPr lang="en-US" sz="1200" dirty="0">
              <a:latin typeface="Cambria"/>
              <a:cs typeface="Cambria"/>
            </a:endParaRPr>
          </a:p>
        </p:txBody>
      </p:sp>
      <p:pic>
        <p:nvPicPr>
          <p:cNvPr id="20" name="Picture 17" descr="C:\Documents and Settings\Linda Jaslow\Application Data\Microsoft\Media Catalog\Downloaded Clips\cl2\BD06488_.wmf"/>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6549150" y="1058003"/>
            <a:ext cx="1234172" cy="15271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1" name="TextBox 20"/>
          <p:cNvSpPr txBox="1"/>
          <p:nvPr/>
        </p:nvSpPr>
        <p:spPr>
          <a:xfrm>
            <a:off x="197009" y="212180"/>
            <a:ext cx="608234" cy="276999"/>
          </a:xfrm>
          <a:prstGeom prst="rect">
            <a:avLst/>
          </a:prstGeom>
          <a:noFill/>
        </p:spPr>
        <p:txBody>
          <a:bodyPr wrap="none" rtlCol="0">
            <a:spAutoFit/>
          </a:bodyPr>
          <a:lstStyle/>
          <a:p>
            <a:r>
              <a:rPr lang="en-US" sz="1200" dirty="0" smtClean="0">
                <a:latin typeface="Cambria"/>
                <a:cs typeface="Cambria"/>
              </a:rPr>
              <a:t>Name:</a:t>
            </a:r>
            <a:endParaRPr lang="en-US" dirty="0">
              <a:latin typeface="Cambria"/>
              <a:cs typeface="Cambria"/>
            </a:endParaRPr>
          </a:p>
        </p:txBody>
      </p:sp>
    </p:spTree>
    <p:extLst>
      <p:ext uri="{BB962C8B-B14F-4D97-AF65-F5344CB8AC3E}">
        <p14:creationId xmlns:p14="http://schemas.microsoft.com/office/powerpoint/2010/main" xmlns="" val="3070842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extBox 40"/>
          <p:cNvSpPr txBox="1"/>
          <p:nvPr/>
        </p:nvSpPr>
        <p:spPr>
          <a:xfrm>
            <a:off x="169606" y="172892"/>
            <a:ext cx="8236050" cy="461665"/>
          </a:xfrm>
          <a:prstGeom prst="rect">
            <a:avLst/>
          </a:prstGeom>
          <a:noFill/>
        </p:spPr>
        <p:txBody>
          <a:bodyPr wrap="square" rtlCol="0">
            <a:spAutoFit/>
          </a:bodyPr>
          <a:lstStyle/>
          <a:p>
            <a:r>
              <a:rPr lang="en-US" sz="1200" dirty="0" smtClean="0">
                <a:latin typeface="Cambria"/>
                <a:cs typeface="Cambria"/>
              </a:rPr>
              <a:t>This was a map of a garden Cody was going to plant.  He was going to plant one plant in each of the squares.  Someone spilled ink on his map.  How many plants can Cody plant?  Show or explain your thinking.</a:t>
            </a:r>
            <a:endParaRPr lang="en-US" sz="1200" dirty="0">
              <a:latin typeface="Cambria"/>
              <a:cs typeface="Cambria"/>
            </a:endParaRPr>
          </a:p>
        </p:txBody>
      </p:sp>
      <p:grpSp>
        <p:nvGrpSpPr>
          <p:cNvPr id="46" name="Group 45"/>
          <p:cNvGrpSpPr/>
          <p:nvPr/>
        </p:nvGrpSpPr>
        <p:grpSpPr>
          <a:xfrm>
            <a:off x="360287" y="1041915"/>
            <a:ext cx="7364149" cy="5397110"/>
            <a:chOff x="78065" y="1408804"/>
            <a:chExt cx="7364149" cy="5397110"/>
          </a:xfrm>
        </p:grpSpPr>
        <p:grpSp>
          <p:nvGrpSpPr>
            <p:cNvPr id="16" name="Group 14"/>
            <p:cNvGrpSpPr>
              <a:grpSpLocks/>
            </p:cNvGrpSpPr>
            <p:nvPr/>
          </p:nvGrpSpPr>
          <p:grpSpPr bwMode="auto">
            <a:xfrm rot="-5400000">
              <a:off x="99380" y="2199986"/>
              <a:ext cx="4863434" cy="3995394"/>
              <a:chOff x="432" y="384"/>
              <a:chExt cx="1728" cy="1440"/>
            </a:xfrm>
          </p:grpSpPr>
          <p:grpSp>
            <p:nvGrpSpPr>
              <p:cNvPr id="17" name="Group 8"/>
              <p:cNvGrpSpPr>
                <a:grpSpLocks/>
              </p:cNvGrpSpPr>
              <p:nvPr/>
            </p:nvGrpSpPr>
            <p:grpSpPr bwMode="auto">
              <a:xfrm>
                <a:off x="432" y="384"/>
                <a:ext cx="1728" cy="1440"/>
                <a:chOff x="432" y="384"/>
                <a:chExt cx="1680" cy="1440"/>
              </a:xfrm>
            </p:grpSpPr>
            <p:sp>
              <p:nvSpPr>
                <p:cNvPr id="23" name="Rectangle 2"/>
                <p:cNvSpPr>
                  <a:spLocks noChangeArrowheads="1"/>
                </p:cNvSpPr>
                <p:nvPr/>
              </p:nvSpPr>
              <p:spPr bwMode="auto">
                <a:xfrm>
                  <a:off x="432" y="384"/>
                  <a:ext cx="1680" cy="1440"/>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4" name="Line 3"/>
                <p:cNvSpPr>
                  <a:spLocks noChangeShapeType="1"/>
                </p:cNvSpPr>
                <p:nvPr/>
              </p:nvSpPr>
              <p:spPr bwMode="auto">
                <a:xfrm>
                  <a:off x="432" y="672"/>
                  <a:ext cx="168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5" name="Line 4"/>
                <p:cNvSpPr>
                  <a:spLocks noChangeShapeType="1"/>
                </p:cNvSpPr>
                <p:nvPr/>
              </p:nvSpPr>
              <p:spPr bwMode="auto">
                <a:xfrm>
                  <a:off x="432" y="1248"/>
                  <a:ext cx="168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6" name="Line 6"/>
                <p:cNvSpPr>
                  <a:spLocks noChangeShapeType="1"/>
                </p:cNvSpPr>
                <p:nvPr/>
              </p:nvSpPr>
              <p:spPr bwMode="auto">
                <a:xfrm>
                  <a:off x="432" y="960"/>
                  <a:ext cx="168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7" name="Line 7"/>
                <p:cNvSpPr>
                  <a:spLocks noChangeShapeType="1"/>
                </p:cNvSpPr>
                <p:nvPr/>
              </p:nvSpPr>
              <p:spPr bwMode="auto">
                <a:xfrm>
                  <a:off x="432" y="1536"/>
                  <a:ext cx="168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grpSp>
          <p:sp>
            <p:nvSpPr>
              <p:cNvPr id="18" name="Line 9"/>
              <p:cNvSpPr>
                <a:spLocks noChangeShapeType="1"/>
              </p:cNvSpPr>
              <p:nvPr/>
            </p:nvSpPr>
            <p:spPr bwMode="auto">
              <a:xfrm>
                <a:off x="720" y="384"/>
                <a:ext cx="0" cy="144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9" name="Line 10"/>
              <p:cNvSpPr>
                <a:spLocks noChangeShapeType="1"/>
              </p:cNvSpPr>
              <p:nvPr/>
            </p:nvSpPr>
            <p:spPr bwMode="auto">
              <a:xfrm>
                <a:off x="1584" y="384"/>
                <a:ext cx="0" cy="144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0" name="Line 11"/>
              <p:cNvSpPr>
                <a:spLocks noChangeShapeType="1"/>
              </p:cNvSpPr>
              <p:nvPr/>
            </p:nvSpPr>
            <p:spPr bwMode="auto">
              <a:xfrm>
                <a:off x="1296" y="384"/>
                <a:ext cx="0" cy="144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1" name="Line 12"/>
              <p:cNvSpPr>
                <a:spLocks noChangeShapeType="1"/>
              </p:cNvSpPr>
              <p:nvPr/>
            </p:nvSpPr>
            <p:spPr bwMode="auto">
              <a:xfrm>
                <a:off x="1008" y="384"/>
                <a:ext cx="0" cy="144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2" name="Line 13"/>
              <p:cNvSpPr>
                <a:spLocks noChangeShapeType="1"/>
              </p:cNvSpPr>
              <p:nvPr/>
            </p:nvSpPr>
            <p:spPr bwMode="auto">
              <a:xfrm>
                <a:off x="1872" y="384"/>
                <a:ext cx="0" cy="144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grpSp>
        <p:grpSp>
          <p:nvGrpSpPr>
            <p:cNvPr id="28" name="Group 14"/>
            <p:cNvGrpSpPr>
              <a:grpSpLocks/>
            </p:cNvGrpSpPr>
            <p:nvPr/>
          </p:nvGrpSpPr>
          <p:grpSpPr bwMode="auto">
            <a:xfrm rot="-5400000">
              <a:off x="2494179" y="2177181"/>
              <a:ext cx="4863434" cy="3995394"/>
              <a:chOff x="432" y="384"/>
              <a:chExt cx="1728" cy="1440"/>
            </a:xfrm>
          </p:grpSpPr>
          <p:grpSp>
            <p:nvGrpSpPr>
              <p:cNvPr id="29" name="Group 8"/>
              <p:cNvGrpSpPr>
                <a:grpSpLocks/>
              </p:cNvGrpSpPr>
              <p:nvPr/>
            </p:nvGrpSpPr>
            <p:grpSpPr bwMode="auto">
              <a:xfrm>
                <a:off x="432" y="384"/>
                <a:ext cx="1728" cy="1440"/>
                <a:chOff x="432" y="384"/>
                <a:chExt cx="1680" cy="1440"/>
              </a:xfrm>
            </p:grpSpPr>
            <p:sp>
              <p:nvSpPr>
                <p:cNvPr id="35" name="Rectangle 2"/>
                <p:cNvSpPr>
                  <a:spLocks noChangeArrowheads="1"/>
                </p:cNvSpPr>
                <p:nvPr/>
              </p:nvSpPr>
              <p:spPr bwMode="auto">
                <a:xfrm>
                  <a:off x="432" y="384"/>
                  <a:ext cx="1680" cy="1440"/>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6" name="Line 3"/>
                <p:cNvSpPr>
                  <a:spLocks noChangeShapeType="1"/>
                </p:cNvSpPr>
                <p:nvPr/>
              </p:nvSpPr>
              <p:spPr bwMode="auto">
                <a:xfrm>
                  <a:off x="432" y="672"/>
                  <a:ext cx="168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 name="Line 4"/>
                <p:cNvSpPr>
                  <a:spLocks noChangeShapeType="1"/>
                </p:cNvSpPr>
                <p:nvPr/>
              </p:nvSpPr>
              <p:spPr bwMode="auto">
                <a:xfrm>
                  <a:off x="432" y="1248"/>
                  <a:ext cx="168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 name="Line 6"/>
                <p:cNvSpPr>
                  <a:spLocks noChangeShapeType="1"/>
                </p:cNvSpPr>
                <p:nvPr/>
              </p:nvSpPr>
              <p:spPr bwMode="auto">
                <a:xfrm>
                  <a:off x="432" y="960"/>
                  <a:ext cx="168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9" name="Line 7"/>
                <p:cNvSpPr>
                  <a:spLocks noChangeShapeType="1"/>
                </p:cNvSpPr>
                <p:nvPr/>
              </p:nvSpPr>
              <p:spPr bwMode="auto">
                <a:xfrm>
                  <a:off x="432" y="1536"/>
                  <a:ext cx="168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grpSp>
          <p:sp>
            <p:nvSpPr>
              <p:cNvPr id="30" name="Line 9"/>
              <p:cNvSpPr>
                <a:spLocks noChangeShapeType="1"/>
              </p:cNvSpPr>
              <p:nvPr/>
            </p:nvSpPr>
            <p:spPr bwMode="auto">
              <a:xfrm>
                <a:off x="720" y="384"/>
                <a:ext cx="0" cy="144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1" name="Line 10"/>
              <p:cNvSpPr>
                <a:spLocks noChangeShapeType="1"/>
              </p:cNvSpPr>
              <p:nvPr/>
            </p:nvSpPr>
            <p:spPr bwMode="auto">
              <a:xfrm>
                <a:off x="1584" y="384"/>
                <a:ext cx="0" cy="144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2" name="Line 11"/>
              <p:cNvSpPr>
                <a:spLocks noChangeShapeType="1"/>
              </p:cNvSpPr>
              <p:nvPr/>
            </p:nvSpPr>
            <p:spPr bwMode="auto">
              <a:xfrm>
                <a:off x="1296" y="384"/>
                <a:ext cx="0" cy="144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3" name="Line 12"/>
              <p:cNvSpPr>
                <a:spLocks noChangeShapeType="1"/>
              </p:cNvSpPr>
              <p:nvPr/>
            </p:nvSpPr>
            <p:spPr bwMode="auto">
              <a:xfrm>
                <a:off x="1008" y="384"/>
                <a:ext cx="0" cy="144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4" name="Line 13"/>
              <p:cNvSpPr>
                <a:spLocks noChangeShapeType="1"/>
              </p:cNvSpPr>
              <p:nvPr/>
            </p:nvSpPr>
            <p:spPr bwMode="auto">
              <a:xfrm>
                <a:off x="1872" y="384"/>
                <a:ext cx="0" cy="144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grpSp>
        <p:sp>
          <p:nvSpPr>
            <p:cNvPr id="45" name="Freeform 44"/>
            <p:cNvSpPr/>
            <p:nvPr/>
          </p:nvSpPr>
          <p:spPr>
            <a:xfrm>
              <a:off x="78065" y="1408804"/>
              <a:ext cx="7364149" cy="5397110"/>
            </a:xfrm>
            <a:custGeom>
              <a:avLst/>
              <a:gdLst>
                <a:gd name="connsiteX0" fmla="*/ 5081870 w 7364149"/>
                <a:gd name="connsiteY0" fmla="*/ 1051643 h 5397110"/>
                <a:gd name="connsiteX1" fmla="*/ 5022332 w 7364149"/>
                <a:gd name="connsiteY1" fmla="*/ 912747 h 5397110"/>
                <a:gd name="connsiteX2" fmla="*/ 4942949 w 7364149"/>
                <a:gd name="connsiteY2" fmla="*/ 793693 h 5397110"/>
                <a:gd name="connsiteX3" fmla="*/ 4863565 w 7364149"/>
                <a:gd name="connsiteY3" fmla="*/ 754008 h 5397110"/>
                <a:gd name="connsiteX4" fmla="*/ 4823873 w 7364149"/>
                <a:gd name="connsiteY4" fmla="*/ 694481 h 5397110"/>
                <a:gd name="connsiteX5" fmla="*/ 4764335 w 7364149"/>
                <a:gd name="connsiteY5" fmla="*/ 674639 h 5397110"/>
                <a:gd name="connsiteX6" fmla="*/ 4704798 w 7364149"/>
                <a:gd name="connsiteY6" fmla="*/ 615112 h 5397110"/>
                <a:gd name="connsiteX7" fmla="*/ 4625414 w 7364149"/>
                <a:gd name="connsiteY7" fmla="*/ 515901 h 5397110"/>
                <a:gd name="connsiteX8" fmla="*/ 4526185 w 7364149"/>
                <a:gd name="connsiteY8" fmla="*/ 396847 h 5397110"/>
                <a:gd name="connsiteX9" fmla="*/ 4426955 w 7364149"/>
                <a:gd name="connsiteY9" fmla="*/ 377004 h 5397110"/>
                <a:gd name="connsiteX10" fmla="*/ 4307880 w 7364149"/>
                <a:gd name="connsiteY10" fmla="*/ 337320 h 5397110"/>
                <a:gd name="connsiteX11" fmla="*/ 4188804 w 7364149"/>
                <a:gd name="connsiteY11" fmla="*/ 257950 h 5397110"/>
                <a:gd name="connsiteX12" fmla="*/ 4129267 w 7364149"/>
                <a:gd name="connsiteY12" fmla="*/ 218266 h 5397110"/>
                <a:gd name="connsiteX13" fmla="*/ 3990345 w 7364149"/>
                <a:gd name="connsiteY13" fmla="*/ 138897 h 5397110"/>
                <a:gd name="connsiteX14" fmla="*/ 3851424 w 7364149"/>
                <a:gd name="connsiteY14" fmla="*/ 59527 h 5397110"/>
                <a:gd name="connsiteX15" fmla="*/ 3732348 w 7364149"/>
                <a:gd name="connsiteY15" fmla="*/ 0 h 5397110"/>
                <a:gd name="connsiteX16" fmla="*/ 3256047 w 7364149"/>
                <a:gd name="connsiteY16" fmla="*/ 19843 h 5397110"/>
                <a:gd name="connsiteX17" fmla="*/ 3176663 w 7364149"/>
                <a:gd name="connsiteY17" fmla="*/ 59527 h 5397110"/>
                <a:gd name="connsiteX18" fmla="*/ 3057588 w 7364149"/>
                <a:gd name="connsiteY18" fmla="*/ 99212 h 5397110"/>
                <a:gd name="connsiteX19" fmla="*/ 2898821 w 7364149"/>
                <a:gd name="connsiteY19" fmla="*/ 138897 h 5397110"/>
                <a:gd name="connsiteX20" fmla="*/ 2819437 w 7364149"/>
                <a:gd name="connsiteY20" fmla="*/ 178581 h 5397110"/>
                <a:gd name="connsiteX21" fmla="*/ 2660670 w 7364149"/>
                <a:gd name="connsiteY21" fmla="*/ 218266 h 5397110"/>
                <a:gd name="connsiteX22" fmla="*/ 2601132 w 7364149"/>
                <a:gd name="connsiteY22" fmla="*/ 257950 h 5397110"/>
                <a:gd name="connsiteX23" fmla="*/ 2482057 w 7364149"/>
                <a:gd name="connsiteY23" fmla="*/ 297635 h 5397110"/>
                <a:gd name="connsiteX24" fmla="*/ 2323289 w 7364149"/>
                <a:gd name="connsiteY24" fmla="*/ 396847 h 5397110"/>
                <a:gd name="connsiteX25" fmla="*/ 2263752 w 7364149"/>
                <a:gd name="connsiteY25" fmla="*/ 416689 h 5397110"/>
                <a:gd name="connsiteX26" fmla="*/ 2204214 w 7364149"/>
                <a:gd name="connsiteY26" fmla="*/ 436531 h 5397110"/>
                <a:gd name="connsiteX27" fmla="*/ 2164522 w 7364149"/>
                <a:gd name="connsiteY27" fmla="*/ 496058 h 5397110"/>
                <a:gd name="connsiteX28" fmla="*/ 2144676 w 7364149"/>
                <a:gd name="connsiteY28" fmla="*/ 595270 h 5397110"/>
                <a:gd name="connsiteX29" fmla="*/ 2124830 w 7364149"/>
                <a:gd name="connsiteY29" fmla="*/ 654797 h 5397110"/>
                <a:gd name="connsiteX30" fmla="*/ 2065293 w 7364149"/>
                <a:gd name="connsiteY30" fmla="*/ 674639 h 5397110"/>
                <a:gd name="connsiteX31" fmla="*/ 1926371 w 7364149"/>
                <a:gd name="connsiteY31" fmla="*/ 754008 h 5397110"/>
                <a:gd name="connsiteX32" fmla="*/ 1827142 w 7364149"/>
                <a:gd name="connsiteY32" fmla="*/ 773851 h 5397110"/>
                <a:gd name="connsiteX33" fmla="*/ 1767604 w 7364149"/>
                <a:gd name="connsiteY33" fmla="*/ 793693 h 5397110"/>
                <a:gd name="connsiteX34" fmla="*/ 1688220 w 7364149"/>
                <a:gd name="connsiteY34" fmla="*/ 813535 h 5397110"/>
                <a:gd name="connsiteX35" fmla="*/ 1569145 w 7364149"/>
                <a:gd name="connsiteY35" fmla="*/ 853220 h 5397110"/>
                <a:gd name="connsiteX36" fmla="*/ 676079 w 7364149"/>
                <a:gd name="connsiteY36" fmla="*/ 873062 h 5397110"/>
                <a:gd name="connsiteX37" fmla="*/ 398237 w 7364149"/>
                <a:gd name="connsiteY37" fmla="*/ 892904 h 5397110"/>
                <a:gd name="connsiteX38" fmla="*/ 318853 w 7364149"/>
                <a:gd name="connsiteY38" fmla="*/ 912747 h 5397110"/>
                <a:gd name="connsiteX39" fmla="*/ 239469 w 7364149"/>
                <a:gd name="connsiteY39" fmla="*/ 1031801 h 5397110"/>
                <a:gd name="connsiteX40" fmla="*/ 160086 w 7364149"/>
                <a:gd name="connsiteY40" fmla="*/ 1170697 h 5397110"/>
                <a:gd name="connsiteX41" fmla="*/ 179932 w 7364149"/>
                <a:gd name="connsiteY41" fmla="*/ 1468332 h 5397110"/>
                <a:gd name="connsiteX42" fmla="*/ 239469 w 7364149"/>
                <a:gd name="connsiteY42" fmla="*/ 1488174 h 5397110"/>
                <a:gd name="connsiteX43" fmla="*/ 338699 w 7364149"/>
                <a:gd name="connsiteY43" fmla="*/ 1527859 h 5397110"/>
                <a:gd name="connsiteX44" fmla="*/ 815001 w 7364149"/>
                <a:gd name="connsiteY44" fmla="*/ 1547701 h 5397110"/>
                <a:gd name="connsiteX45" fmla="*/ 874538 w 7364149"/>
                <a:gd name="connsiteY45" fmla="*/ 1587386 h 5397110"/>
                <a:gd name="connsiteX46" fmla="*/ 894384 w 7364149"/>
                <a:gd name="connsiteY46" fmla="*/ 1646912 h 5397110"/>
                <a:gd name="connsiteX47" fmla="*/ 953922 w 7364149"/>
                <a:gd name="connsiteY47" fmla="*/ 1785809 h 5397110"/>
                <a:gd name="connsiteX48" fmla="*/ 934076 w 7364149"/>
                <a:gd name="connsiteY48" fmla="*/ 2023916 h 5397110"/>
                <a:gd name="connsiteX49" fmla="*/ 894384 w 7364149"/>
                <a:gd name="connsiteY49" fmla="*/ 2142970 h 5397110"/>
                <a:gd name="connsiteX50" fmla="*/ 834847 w 7364149"/>
                <a:gd name="connsiteY50" fmla="*/ 2262024 h 5397110"/>
                <a:gd name="connsiteX51" fmla="*/ 795155 w 7364149"/>
                <a:gd name="connsiteY51" fmla="*/ 2857294 h 5397110"/>
                <a:gd name="connsiteX52" fmla="*/ 755463 w 7364149"/>
                <a:gd name="connsiteY52" fmla="*/ 2976348 h 5397110"/>
                <a:gd name="connsiteX53" fmla="*/ 695925 w 7364149"/>
                <a:gd name="connsiteY53" fmla="*/ 2996190 h 5397110"/>
                <a:gd name="connsiteX54" fmla="*/ 636388 w 7364149"/>
                <a:gd name="connsiteY54" fmla="*/ 3035874 h 5397110"/>
                <a:gd name="connsiteX55" fmla="*/ 437928 w 7364149"/>
                <a:gd name="connsiteY55" fmla="*/ 3095401 h 5397110"/>
                <a:gd name="connsiteX56" fmla="*/ 378391 w 7364149"/>
                <a:gd name="connsiteY56" fmla="*/ 3115244 h 5397110"/>
                <a:gd name="connsiteX57" fmla="*/ 239469 w 7364149"/>
                <a:gd name="connsiteY57" fmla="*/ 3154928 h 5397110"/>
                <a:gd name="connsiteX58" fmla="*/ 179932 w 7364149"/>
                <a:gd name="connsiteY58" fmla="*/ 3214455 h 5397110"/>
                <a:gd name="connsiteX59" fmla="*/ 140240 w 7364149"/>
                <a:gd name="connsiteY59" fmla="*/ 3333509 h 5397110"/>
                <a:gd name="connsiteX60" fmla="*/ 179932 w 7364149"/>
                <a:gd name="connsiteY60" fmla="*/ 3631144 h 5397110"/>
                <a:gd name="connsiteX61" fmla="*/ 80702 w 7364149"/>
                <a:gd name="connsiteY61" fmla="*/ 3849409 h 5397110"/>
                <a:gd name="connsiteX62" fmla="*/ 41010 w 7364149"/>
                <a:gd name="connsiteY62" fmla="*/ 3908936 h 5397110"/>
                <a:gd name="connsiteX63" fmla="*/ 21165 w 7364149"/>
                <a:gd name="connsiteY63" fmla="*/ 4147044 h 5397110"/>
                <a:gd name="connsiteX64" fmla="*/ 60856 w 7364149"/>
                <a:gd name="connsiteY64" fmla="*/ 4226413 h 5397110"/>
                <a:gd name="connsiteX65" fmla="*/ 100548 w 7364149"/>
                <a:gd name="connsiteY65" fmla="*/ 4365310 h 5397110"/>
                <a:gd name="connsiteX66" fmla="*/ 140240 w 7364149"/>
                <a:gd name="connsiteY66" fmla="*/ 4424837 h 5397110"/>
                <a:gd name="connsiteX67" fmla="*/ 160086 w 7364149"/>
                <a:gd name="connsiteY67" fmla="*/ 4484363 h 5397110"/>
                <a:gd name="connsiteX68" fmla="*/ 219624 w 7364149"/>
                <a:gd name="connsiteY68" fmla="*/ 4504206 h 5397110"/>
                <a:gd name="connsiteX69" fmla="*/ 299007 w 7364149"/>
                <a:gd name="connsiteY69" fmla="*/ 4543890 h 5397110"/>
                <a:gd name="connsiteX70" fmla="*/ 358545 w 7364149"/>
                <a:gd name="connsiteY70" fmla="*/ 4623260 h 5397110"/>
                <a:gd name="connsiteX71" fmla="*/ 457774 w 7364149"/>
                <a:gd name="connsiteY71" fmla="*/ 4643102 h 5397110"/>
                <a:gd name="connsiteX72" fmla="*/ 576850 w 7364149"/>
                <a:gd name="connsiteY72" fmla="*/ 4682787 h 5397110"/>
                <a:gd name="connsiteX73" fmla="*/ 636388 w 7364149"/>
                <a:gd name="connsiteY73" fmla="*/ 4702629 h 5397110"/>
                <a:gd name="connsiteX74" fmla="*/ 775309 w 7364149"/>
                <a:gd name="connsiteY74" fmla="*/ 4722471 h 5397110"/>
                <a:gd name="connsiteX75" fmla="*/ 854692 w 7364149"/>
                <a:gd name="connsiteY75" fmla="*/ 4781998 h 5397110"/>
                <a:gd name="connsiteX76" fmla="*/ 914230 w 7364149"/>
                <a:gd name="connsiteY76" fmla="*/ 4801840 h 5397110"/>
                <a:gd name="connsiteX77" fmla="*/ 993614 w 7364149"/>
                <a:gd name="connsiteY77" fmla="*/ 4841525 h 5397110"/>
                <a:gd name="connsiteX78" fmla="*/ 1251611 w 7364149"/>
                <a:gd name="connsiteY78" fmla="*/ 4901052 h 5397110"/>
                <a:gd name="connsiteX79" fmla="*/ 1410378 w 7364149"/>
                <a:gd name="connsiteY79" fmla="*/ 4980421 h 5397110"/>
                <a:gd name="connsiteX80" fmla="*/ 1529453 w 7364149"/>
                <a:gd name="connsiteY80" fmla="*/ 5039948 h 5397110"/>
                <a:gd name="connsiteX81" fmla="*/ 1588991 w 7364149"/>
                <a:gd name="connsiteY81" fmla="*/ 5079633 h 5397110"/>
                <a:gd name="connsiteX82" fmla="*/ 1648529 w 7364149"/>
                <a:gd name="connsiteY82" fmla="*/ 5099475 h 5397110"/>
                <a:gd name="connsiteX83" fmla="*/ 1727912 w 7364149"/>
                <a:gd name="connsiteY83" fmla="*/ 5139160 h 5397110"/>
                <a:gd name="connsiteX84" fmla="*/ 1767604 w 7364149"/>
                <a:gd name="connsiteY84" fmla="*/ 5198687 h 5397110"/>
                <a:gd name="connsiteX85" fmla="*/ 1827142 w 7364149"/>
                <a:gd name="connsiteY85" fmla="*/ 5218529 h 5397110"/>
                <a:gd name="connsiteX86" fmla="*/ 1966063 w 7364149"/>
                <a:gd name="connsiteY86" fmla="*/ 5238371 h 5397110"/>
                <a:gd name="connsiteX87" fmla="*/ 2104984 w 7364149"/>
                <a:gd name="connsiteY87" fmla="*/ 5278056 h 5397110"/>
                <a:gd name="connsiteX88" fmla="*/ 2144676 w 7364149"/>
                <a:gd name="connsiteY88" fmla="*/ 5337583 h 5397110"/>
                <a:gd name="connsiteX89" fmla="*/ 2263752 w 7364149"/>
                <a:gd name="connsiteY89" fmla="*/ 5397110 h 5397110"/>
                <a:gd name="connsiteX90" fmla="*/ 2362981 w 7364149"/>
                <a:gd name="connsiteY90" fmla="*/ 5377268 h 5397110"/>
                <a:gd name="connsiteX91" fmla="*/ 2382827 w 7364149"/>
                <a:gd name="connsiteY91" fmla="*/ 5317741 h 5397110"/>
                <a:gd name="connsiteX92" fmla="*/ 2561440 w 7364149"/>
                <a:gd name="connsiteY92" fmla="*/ 5159002 h 5397110"/>
                <a:gd name="connsiteX93" fmla="*/ 2640824 w 7364149"/>
                <a:gd name="connsiteY93" fmla="*/ 5020106 h 5397110"/>
                <a:gd name="connsiteX94" fmla="*/ 2839283 w 7364149"/>
                <a:gd name="connsiteY94" fmla="*/ 4940737 h 5397110"/>
                <a:gd name="connsiteX95" fmla="*/ 2918666 w 7364149"/>
                <a:gd name="connsiteY95" fmla="*/ 4901052 h 5397110"/>
                <a:gd name="connsiteX96" fmla="*/ 3216355 w 7364149"/>
                <a:gd name="connsiteY96" fmla="*/ 4861367 h 5397110"/>
                <a:gd name="connsiteX97" fmla="*/ 3275893 w 7364149"/>
                <a:gd name="connsiteY97" fmla="*/ 4821683 h 5397110"/>
                <a:gd name="connsiteX98" fmla="*/ 3851424 w 7364149"/>
                <a:gd name="connsiteY98" fmla="*/ 4821683 h 5397110"/>
                <a:gd name="connsiteX99" fmla="*/ 3930807 w 7364149"/>
                <a:gd name="connsiteY99" fmla="*/ 4841525 h 5397110"/>
                <a:gd name="connsiteX100" fmla="*/ 4030037 w 7364149"/>
                <a:gd name="connsiteY100" fmla="*/ 4920894 h 5397110"/>
                <a:gd name="connsiteX101" fmla="*/ 4089575 w 7364149"/>
                <a:gd name="connsiteY101" fmla="*/ 4960579 h 5397110"/>
                <a:gd name="connsiteX102" fmla="*/ 4149112 w 7364149"/>
                <a:gd name="connsiteY102" fmla="*/ 5020106 h 5397110"/>
                <a:gd name="connsiteX103" fmla="*/ 4208650 w 7364149"/>
                <a:gd name="connsiteY103" fmla="*/ 5039948 h 5397110"/>
                <a:gd name="connsiteX104" fmla="*/ 4228496 w 7364149"/>
                <a:gd name="connsiteY104" fmla="*/ 5119318 h 5397110"/>
                <a:gd name="connsiteX105" fmla="*/ 4347571 w 7364149"/>
                <a:gd name="connsiteY105" fmla="*/ 5099475 h 5397110"/>
                <a:gd name="connsiteX106" fmla="*/ 4565876 w 7364149"/>
                <a:gd name="connsiteY106" fmla="*/ 5159002 h 5397110"/>
                <a:gd name="connsiteX107" fmla="*/ 4684952 w 7364149"/>
                <a:gd name="connsiteY107" fmla="*/ 5198687 h 5397110"/>
                <a:gd name="connsiteX108" fmla="*/ 4744490 w 7364149"/>
                <a:gd name="connsiteY108" fmla="*/ 5218529 h 5397110"/>
                <a:gd name="connsiteX109" fmla="*/ 4923103 w 7364149"/>
                <a:gd name="connsiteY109" fmla="*/ 5297898 h 5397110"/>
                <a:gd name="connsiteX110" fmla="*/ 4982640 w 7364149"/>
                <a:gd name="connsiteY110" fmla="*/ 5317741 h 5397110"/>
                <a:gd name="connsiteX111" fmla="*/ 5478788 w 7364149"/>
                <a:gd name="connsiteY111" fmla="*/ 5357425 h 5397110"/>
                <a:gd name="connsiteX112" fmla="*/ 5617709 w 7364149"/>
                <a:gd name="connsiteY112" fmla="*/ 5337583 h 5397110"/>
                <a:gd name="connsiteX113" fmla="*/ 5677247 w 7364149"/>
                <a:gd name="connsiteY113" fmla="*/ 5317741 h 5397110"/>
                <a:gd name="connsiteX114" fmla="*/ 5736785 w 7364149"/>
                <a:gd name="connsiteY114" fmla="*/ 5337583 h 5397110"/>
                <a:gd name="connsiteX115" fmla="*/ 6808463 w 7364149"/>
                <a:gd name="connsiteY115" fmla="*/ 5317741 h 5397110"/>
                <a:gd name="connsiteX116" fmla="*/ 6868001 w 7364149"/>
                <a:gd name="connsiteY116" fmla="*/ 5278056 h 5397110"/>
                <a:gd name="connsiteX117" fmla="*/ 7006923 w 7364149"/>
                <a:gd name="connsiteY117" fmla="*/ 5238371 h 5397110"/>
                <a:gd name="connsiteX118" fmla="*/ 7145844 w 7364149"/>
                <a:gd name="connsiteY118" fmla="*/ 5198687 h 5397110"/>
                <a:gd name="connsiteX119" fmla="*/ 7185536 w 7364149"/>
                <a:gd name="connsiteY119" fmla="*/ 5139160 h 5397110"/>
                <a:gd name="connsiteX120" fmla="*/ 7125998 w 7364149"/>
                <a:gd name="connsiteY120" fmla="*/ 4960579 h 5397110"/>
                <a:gd name="connsiteX121" fmla="*/ 7046614 w 7364149"/>
                <a:gd name="connsiteY121" fmla="*/ 4920894 h 5397110"/>
                <a:gd name="connsiteX122" fmla="*/ 6987077 w 7364149"/>
                <a:gd name="connsiteY122" fmla="*/ 4881210 h 5397110"/>
                <a:gd name="connsiteX123" fmla="*/ 6947385 w 7364149"/>
                <a:gd name="connsiteY123" fmla="*/ 4821683 h 5397110"/>
                <a:gd name="connsiteX124" fmla="*/ 6887847 w 7364149"/>
                <a:gd name="connsiteY124" fmla="*/ 4781998 h 5397110"/>
                <a:gd name="connsiteX125" fmla="*/ 6868001 w 7364149"/>
                <a:gd name="connsiteY125" fmla="*/ 4722471 h 5397110"/>
                <a:gd name="connsiteX126" fmla="*/ 6828309 w 7364149"/>
                <a:gd name="connsiteY126" fmla="*/ 4643102 h 5397110"/>
                <a:gd name="connsiteX127" fmla="*/ 6788618 w 7364149"/>
                <a:gd name="connsiteY127" fmla="*/ 4524048 h 5397110"/>
                <a:gd name="connsiteX128" fmla="*/ 6729080 w 7364149"/>
                <a:gd name="connsiteY128" fmla="*/ 4484363 h 5397110"/>
                <a:gd name="connsiteX129" fmla="*/ 6669542 w 7364149"/>
                <a:gd name="connsiteY129" fmla="*/ 4365310 h 5397110"/>
                <a:gd name="connsiteX130" fmla="*/ 6610004 w 7364149"/>
                <a:gd name="connsiteY130" fmla="*/ 4325625 h 5397110"/>
                <a:gd name="connsiteX131" fmla="*/ 6570313 w 7364149"/>
                <a:gd name="connsiteY131" fmla="*/ 3432721 h 5397110"/>
                <a:gd name="connsiteX132" fmla="*/ 6590159 w 7364149"/>
                <a:gd name="connsiteY132" fmla="*/ 3095401 h 5397110"/>
                <a:gd name="connsiteX133" fmla="*/ 6610004 w 7364149"/>
                <a:gd name="connsiteY133" fmla="*/ 3035874 h 5397110"/>
                <a:gd name="connsiteX134" fmla="*/ 6768772 w 7364149"/>
                <a:gd name="connsiteY134" fmla="*/ 2896978 h 5397110"/>
                <a:gd name="connsiteX135" fmla="*/ 6828309 w 7364149"/>
                <a:gd name="connsiteY135" fmla="*/ 2877136 h 5397110"/>
                <a:gd name="connsiteX136" fmla="*/ 7165690 w 7364149"/>
                <a:gd name="connsiteY136" fmla="*/ 2817609 h 5397110"/>
                <a:gd name="connsiteX137" fmla="*/ 7225227 w 7364149"/>
                <a:gd name="connsiteY137" fmla="*/ 2797767 h 5397110"/>
                <a:gd name="connsiteX138" fmla="*/ 7245073 w 7364149"/>
                <a:gd name="connsiteY138" fmla="*/ 2738240 h 5397110"/>
                <a:gd name="connsiteX139" fmla="*/ 7284765 w 7364149"/>
                <a:gd name="connsiteY139" fmla="*/ 2678713 h 5397110"/>
                <a:gd name="connsiteX140" fmla="*/ 7364149 w 7364149"/>
                <a:gd name="connsiteY140" fmla="*/ 2500132 h 5397110"/>
                <a:gd name="connsiteX141" fmla="*/ 7304611 w 7364149"/>
                <a:gd name="connsiteY141" fmla="*/ 2103286 h 5397110"/>
                <a:gd name="connsiteX142" fmla="*/ 7245073 w 7364149"/>
                <a:gd name="connsiteY142" fmla="*/ 1984232 h 5397110"/>
                <a:gd name="connsiteX143" fmla="*/ 7106152 w 7364149"/>
                <a:gd name="connsiteY143" fmla="*/ 1924705 h 5397110"/>
                <a:gd name="connsiteX144" fmla="*/ 6987077 w 7364149"/>
                <a:gd name="connsiteY144" fmla="*/ 1845336 h 5397110"/>
                <a:gd name="connsiteX145" fmla="*/ 6947385 w 7364149"/>
                <a:gd name="connsiteY145" fmla="*/ 1785809 h 5397110"/>
                <a:gd name="connsiteX146" fmla="*/ 6828309 w 7364149"/>
                <a:gd name="connsiteY146" fmla="*/ 1706439 h 5397110"/>
                <a:gd name="connsiteX147" fmla="*/ 6788618 w 7364149"/>
                <a:gd name="connsiteY147" fmla="*/ 1646912 h 5397110"/>
                <a:gd name="connsiteX148" fmla="*/ 6729080 w 7364149"/>
                <a:gd name="connsiteY148" fmla="*/ 1607228 h 5397110"/>
                <a:gd name="connsiteX149" fmla="*/ 6649696 w 7364149"/>
                <a:gd name="connsiteY149" fmla="*/ 1508016 h 5397110"/>
                <a:gd name="connsiteX150" fmla="*/ 6629850 w 7364149"/>
                <a:gd name="connsiteY150" fmla="*/ 1448489 h 5397110"/>
                <a:gd name="connsiteX151" fmla="*/ 6570313 w 7364149"/>
                <a:gd name="connsiteY151" fmla="*/ 1329435 h 5397110"/>
                <a:gd name="connsiteX152" fmla="*/ 6530621 w 7364149"/>
                <a:gd name="connsiteY152" fmla="*/ 1170697 h 5397110"/>
                <a:gd name="connsiteX153" fmla="*/ 6510775 w 7364149"/>
                <a:gd name="connsiteY153" fmla="*/ 1071485 h 5397110"/>
                <a:gd name="connsiteX154" fmla="*/ 6490929 w 7364149"/>
                <a:gd name="connsiteY154" fmla="*/ 1011958 h 5397110"/>
                <a:gd name="connsiteX155" fmla="*/ 6352008 w 7364149"/>
                <a:gd name="connsiteY155" fmla="*/ 952431 h 5397110"/>
                <a:gd name="connsiteX156" fmla="*/ 6292470 w 7364149"/>
                <a:gd name="connsiteY156" fmla="*/ 912747 h 5397110"/>
                <a:gd name="connsiteX157" fmla="*/ 6173395 w 7364149"/>
                <a:gd name="connsiteY157" fmla="*/ 873062 h 5397110"/>
                <a:gd name="connsiteX158" fmla="*/ 5875706 w 7364149"/>
                <a:gd name="connsiteY158" fmla="*/ 912747 h 5397110"/>
                <a:gd name="connsiteX159" fmla="*/ 5816168 w 7364149"/>
                <a:gd name="connsiteY159" fmla="*/ 952431 h 5397110"/>
                <a:gd name="connsiteX160" fmla="*/ 5478788 w 7364149"/>
                <a:gd name="connsiteY160" fmla="*/ 892904 h 5397110"/>
                <a:gd name="connsiteX161" fmla="*/ 5240637 w 7364149"/>
                <a:gd name="connsiteY161" fmla="*/ 912747 h 5397110"/>
                <a:gd name="connsiteX162" fmla="*/ 5161254 w 7364149"/>
                <a:gd name="connsiteY162" fmla="*/ 932589 h 5397110"/>
                <a:gd name="connsiteX163" fmla="*/ 5121562 w 7364149"/>
                <a:gd name="connsiteY163" fmla="*/ 992116 h 5397110"/>
                <a:gd name="connsiteX164" fmla="*/ 5022332 w 7364149"/>
                <a:gd name="connsiteY164" fmla="*/ 1011958 h 539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Lst>
              <a:rect l="l" t="t" r="r" b="b"/>
              <a:pathLst>
                <a:path w="7364149" h="5397110">
                  <a:moveTo>
                    <a:pt x="5081870" y="1051643"/>
                  </a:moveTo>
                  <a:cubicBezTo>
                    <a:pt x="5062024" y="1005344"/>
                    <a:pt x="5041043" y="959516"/>
                    <a:pt x="5022332" y="912747"/>
                  </a:cubicBezTo>
                  <a:cubicBezTo>
                    <a:pt x="4994432" y="843009"/>
                    <a:pt x="5016175" y="845988"/>
                    <a:pt x="4942949" y="793693"/>
                  </a:cubicBezTo>
                  <a:cubicBezTo>
                    <a:pt x="4918874" y="776500"/>
                    <a:pt x="4890026" y="767236"/>
                    <a:pt x="4863565" y="754008"/>
                  </a:cubicBezTo>
                  <a:cubicBezTo>
                    <a:pt x="4850334" y="734166"/>
                    <a:pt x="4842497" y="709378"/>
                    <a:pt x="4823873" y="694481"/>
                  </a:cubicBezTo>
                  <a:cubicBezTo>
                    <a:pt x="4807537" y="681414"/>
                    <a:pt x="4781742" y="686241"/>
                    <a:pt x="4764335" y="674639"/>
                  </a:cubicBezTo>
                  <a:cubicBezTo>
                    <a:pt x="4740983" y="659074"/>
                    <a:pt x="4724644" y="634954"/>
                    <a:pt x="4704798" y="615112"/>
                  </a:cubicBezTo>
                  <a:cubicBezTo>
                    <a:pt x="4666162" y="499227"/>
                    <a:pt x="4715180" y="605650"/>
                    <a:pt x="4625414" y="515901"/>
                  </a:cubicBezTo>
                  <a:cubicBezTo>
                    <a:pt x="4579820" y="470316"/>
                    <a:pt x="4591211" y="429355"/>
                    <a:pt x="4526185" y="396847"/>
                  </a:cubicBezTo>
                  <a:cubicBezTo>
                    <a:pt x="4496014" y="381764"/>
                    <a:pt x="4459498" y="385878"/>
                    <a:pt x="4426955" y="377004"/>
                  </a:cubicBezTo>
                  <a:cubicBezTo>
                    <a:pt x="4386591" y="365998"/>
                    <a:pt x="4347572" y="350548"/>
                    <a:pt x="4307880" y="337320"/>
                  </a:cubicBezTo>
                  <a:lnTo>
                    <a:pt x="4188804" y="257950"/>
                  </a:lnTo>
                  <a:cubicBezTo>
                    <a:pt x="4168958" y="244722"/>
                    <a:pt x="4148348" y="232574"/>
                    <a:pt x="4129267" y="218266"/>
                  </a:cubicBezTo>
                  <a:cubicBezTo>
                    <a:pt x="4033147" y="146189"/>
                    <a:pt x="4081261" y="169196"/>
                    <a:pt x="3990345" y="138897"/>
                  </a:cubicBezTo>
                  <a:cubicBezTo>
                    <a:pt x="3798408" y="-5031"/>
                    <a:pt x="4002943" y="135273"/>
                    <a:pt x="3851424" y="59527"/>
                  </a:cubicBezTo>
                  <a:cubicBezTo>
                    <a:pt x="3697534" y="-17404"/>
                    <a:pt x="3882001" y="49877"/>
                    <a:pt x="3732348" y="0"/>
                  </a:cubicBezTo>
                  <a:cubicBezTo>
                    <a:pt x="3573581" y="6614"/>
                    <a:pt x="3414048" y="2917"/>
                    <a:pt x="3256047" y="19843"/>
                  </a:cubicBezTo>
                  <a:cubicBezTo>
                    <a:pt x="3226632" y="22994"/>
                    <a:pt x="3204131" y="48542"/>
                    <a:pt x="3176663" y="59527"/>
                  </a:cubicBezTo>
                  <a:cubicBezTo>
                    <a:pt x="3137816" y="75063"/>
                    <a:pt x="3098614" y="91008"/>
                    <a:pt x="3057588" y="99212"/>
                  </a:cubicBezTo>
                  <a:cubicBezTo>
                    <a:pt x="2999336" y="110860"/>
                    <a:pt x="2952225" y="116014"/>
                    <a:pt x="2898821" y="138897"/>
                  </a:cubicBezTo>
                  <a:cubicBezTo>
                    <a:pt x="2871629" y="150549"/>
                    <a:pt x="2847503" y="169227"/>
                    <a:pt x="2819437" y="178581"/>
                  </a:cubicBezTo>
                  <a:cubicBezTo>
                    <a:pt x="2767685" y="195829"/>
                    <a:pt x="2660670" y="218266"/>
                    <a:pt x="2660670" y="218266"/>
                  </a:cubicBezTo>
                  <a:cubicBezTo>
                    <a:pt x="2640824" y="231494"/>
                    <a:pt x="2622927" y="248265"/>
                    <a:pt x="2601132" y="257950"/>
                  </a:cubicBezTo>
                  <a:cubicBezTo>
                    <a:pt x="2562899" y="274939"/>
                    <a:pt x="2482057" y="297635"/>
                    <a:pt x="2482057" y="297635"/>
                  </a:cubicBezTo>
                  <a:cubicBezTo>
                    <a:pt x="2419154" y="391971"/>
                    <a:pt x="2464990" y="349622"/>
                    <a:pt x="2323289" y="396847"/>
                  </a:cubicBezTo>
                  <a:lnTo>
                    <a:pt x="2263752" y="416689"/>
                  </a:lnTo>
                  <a:lnTo>
                    <a:pt x="2204214" y="436531"/>
                  </a:lnTo>
                  <a:cubicBezTo>
                    <a:pt x="2190983" y="456373"/>
                    <a:pt x="2172897" y="473728"/>
                    <a:pt x="2164522" y="496058"/>
                  </a:cubicBezTo>
                  <a:cubicBezTo>
                    <a:pt x="2152678" y="527636"/>
                    <a:pt x="2152857" y="562551"/>
                    <a:pt x="2144676" y="595270"/>
                  </a:cubicBezTo>
                  <a:cubicBezTo>
                    <a:pt x="2139602" y="615561"/>
                    <a:pt x="2139621" y="640008"/>
                    <a:pt x="2124830" y="654797"/>
                  </a:cubicBezTo>
                  <a:cubicBezTo>
                    <a:pt x="2110037" y="669588"/>
                    <a:pt x="2085139" y="668025"/>
                    <a:pt x="2065293" y="674639"/>
                  </a:cubicBezTo>
                  <a:cubicBezTo>
                    <a:pt x="2021736" y="703672"/>
                    <a:pt x="1976733" y="737224"/>
                    <a:pt x="1926371" y="754008"/>
                  </a:cubicBezTo>
                  <a:cubicBezTo>
                    <a:pt x="1894370" y="764673"/>
                    <a:pt x="1859866" y="765671"/>
                    <a:pt x="1827142" y="773851"/>
                  </a:cubicBezTo>
                  <a:cubicBezTo>
                    <a:pt x="1806847" y="778924"/>
                    <a:pt x="1787719" y="787947"/>
                    <a:pt x="1767604" y="793693"/>
                  </a:cubicBezTo>
                  <a:cubicBezTo>
                    <a:pt x="1741378" y="801185"/>
                    <a:pt x="1714345" y="805699"/>
                    <a:pt x="1688220" y="813535"/>
                  </a:cubicBezTo>
                  <a:cubicBezTo>
                    <a:pt x="1648146" y="825555"/>
                    <a:pt x="1610973" y="852291"/>
                    <a:pt x="1569145" y="853220"/>
                  </a:cubicBezTo>
                  <a:lnTo>
                    <a:pt x="676079" y="873062"/>
                  </a:lnTo>
                  <a:cubicBezTo>
                    <a:pt x="583465" y="879676"/>
                    <a:pt x="490519" y="882652"/>
                    <a:pt x="398237" y="892904"/>
                  </a:cubicBezTo>
                  <a:cubicBezTo>
                    <a:pt x="371128" y="895916"/>
                    <a:pt x="339381" y="894788"/>
                    <a:pt x="318853" y="912747"/>
                  </a:cubicBezTo>
                  <a:cubicBezTo>
                    <a:pt x="282954" y="944153"/>
                    <a:pt x="265930" y="992116"/>
                    <a:pt x="239469" y="1031801"/>
                  </a:cubicBezTo>
                  <a:cubicBezTo>
                    <a:pt x="183371" y="1115933"/>
                    <a:pt x="210442" y="1070005"/>
                    <a:pt x="160086" y="1170697"/>
                  </a:cubicBezTo>
                  <a:cubicBezTo>
                    <a:pt x="166701" y="1269909"/>
                    <a:pt x="155812" y="1371870"/>
                    <a:pt x="179932" y="1468332"/>
                  </a:cubicBezTo>
                  <a:cubicBezTo>
                    <a:pt x="185006" y="1488626"/>
                    <a:pt x="219882" y="1480830"/>
                    <a:pt x="239469" y="1488174"/>
                  </a:cubicBezTo>
                  <a:cubicBezTo>
                    <a:pt x="272825" y="1500680"/>
                    <a:pt x="303264" y="1524194"/>
                    <a:pt x="338699" y="1527859"/>
                  </a:cubicBezTo>
                  <a:cubicBezTo>
                    <a:pt x="496761" y="1544207"/>
                    <a:pt x="656234" y="1541087"/>
                    <a:pt x="815001" y="1547701"/>
                  </a:cubicBezTo>
                  <a:cubicBezTo>
                    <a:pt x="834847" y="1560929"/>
                    <a:pt x="859637" y="1568763"/>
                    <a:pt x="874538" y="1587386"/>
                  </a:cubicBezTo>
                  <a:cubicBezTo>
                    <a:pt x="887605" y="1603717"/>
                    <a:pt x="886144" y="1627688"/>
                    <a:pt x="894384" y="1646912"/>
                  </a:cubicBezTo>
                  <a:cubicBezTo>
                    <a:pt x="967953" y="1818541"/>
                    <a:pt x="907381" y="1646212"/>
                    <a:pt x="953922" y="1785809"/>
                  </a:cubicBezTo>
                  <a:cubicBezTo>
                    <a:pt x="947307" y="1865178"/>
                    <a:pt x="947172" y="1945356"/>
                    <a:pt x="934076" y="2023916"/>
                  </a:cubicBezTo>
                  <a:cubicBezTo>
                    <a:pt x="927198" y="2065179"/>
                    <a:pt x="907615" y="2103285"/>
                    <a:pt x="894384" y="2142970"/>
                  </a:cubicBezTo>
                  <a:cubicBezTo>
                    <a:pt x="866995" y="2225121"/>
                    <a:pt x="886141" y="2185095"/>
                    <a:pt x="834847" y="2262024"/>
                  </a:cubicBezTo>
                  <a:cubicBezTo>
                    <a:pt x="821616" y="2460447"/>
                    <a:pt x="817120" y="2659647"/>
                    <a:pt x="795155" y="2857294"/>
                  </a:cubicBezTo>
                  <a:cubicBezTo>
                    <a:pt x="790535" y="2898870"/>
                    <a:pt x="795149" y="2963122"/>
                    <a:pt x="755463" y="2976348"/>
                  </a:cubicBezTo>
                  <a:lnTo>
                    <a:pt x="695925" y="2996190"/>
                  </a:lnTo>
                  <a:cubicBezTo>
                    <a:pt x="676079" y="3009418"/>
                    <a:pt x="658183" y="3026189"/>
                    <a:pt x="636388" y="3035874"/>
                  </a:cubicBezTo>
                  <a:cubicBezTo>
                    <a:pt x="551485" y="3073602"/>
                    <a:pt x="518754" y="3072312"/>
                    <a:pt x="437928" y="3095401"/>
                  </a:cubicBezTo>
                  <a:cubicBezTo>
                    <a:pt x="417814" y="3101147"/>
                    <a:pt x="398505" y="3109498"/>
                    <a:pt x="378391" y="3115244"/>
                  </a:cubicBezTo>
                  <a:cubicBezTo>
                    <a:pt x="203919" y="3165085"/>
                    <a:pt x="382246" y="3107345"/>
                    <a:pt x="239469" y="3154928"/>
                  </a:cubicBezTo>
                  <a:cubicBezTo>
                    <a:pt x="219623" y="3174770"/>
                    <a:pt x="193563" y="3189924"/>
                    <a:pt x="179932" y="3214455"/>
                  </a:cubicBezTo>
                  <a:cubicBezTo>
                    <a:pt x="159614" y="3251021"/>
                    <a:pt x="140240" y="3333509"/>
                    <a:pt x="140240" y="3333509"/>
                  </a:cubicBezTo>
                  <a:cubicBezTo>
                    <a:pt x="153471" y="3432721"/>
                    <a:pt x="179932" y="3531054"/>
                    <a:pt x="179932" y="3631144"/>
                  </a:cubicBezTo>
                  <a:cubicBezTo>
                    <a:pt x="179932" y="3742144"/>
                    <a:pt x="135631" y="3772523"/>
                    <a:pt x="80702" y="3849409"/>
                  </a:cubicBezTo>
                  <a:cubicBezTo>
                    <a:pt x="66838" y="3868814"/>
                    <a:pt x="54241" y="3889094"/>
                    <a:pt x="41010" y="3908936"/>
                  </a:cubicBezTo>
                  <a:cubicBezTo>
                    <a:pt x="294" y="4031065"/>
                    <a:pt x="-16811" y="4020478"/>
                    <a:pt x="21165" y="4147044"/>
                  </a:cubicBezTo>
                  <a:cubicBezTo>
                    <a:pt x="29666" y="4175376"/>
                    <a:pt x="50468" y="4198717"/>
                    <a:pt x="60856" y="4226413"/>
                  </a:cubicBezTo>
                  <a:cubicBezTo>
                    <a:pt x="79932" y="4277273"/>
                    <a:pt x="76559" y="4317340"/>
                    <a:pt x="100548" y="4365310"/>
                  </a:cubicBezTo>
                  <a:cubicBezTo>
                    <a:pt x="111215" y="4386640"/>
                    <a:pt x="129573" y="4403507"/>
                    <a:pt x="140240" y="4424837"/>
                  </a:cubicBezTo>
                  <a:cubicBezTo>
                    <a:pt x="149595" y="4443544"/>
                    <a:pt x="145295" y="4469575"/>
                    <a:pt x="160086" y="4484363"/>
                  </a:cubicBezTo>
                  <a:cubicBezTo>
                    <a:pt x="174880" y="4499154"/>
                    <a:pt x="200396" y="4495967"/>
                    <a:pt x="219624" y="4504206"/>
                  </a:cubicBezTo>
                  <a:cubicBezTo>
                    <a:pt x="246816" y="4515858"/>
                    <a:pt x="272546" y="4530662"/>
                    <a:pt x="299007" y="4543890"/>
                  </a:cubicBezTo>
                  <a:cubicBezTo>
                    <a:pt x="318853" y="4570347"/>
                    <a:pt x="330498" y="4605734"/>
                    <a:pt x="358545" y="4623260"/>
                  </a:cubicBezTo>
                  <a:cubicBezTo>
                    <a:pt x="387150" y="4641135"/>
                    <a:pt x="425231" y="4634228"/>
                    <a:pt x="457774" y="4643102"/>
                  </a:cubicBezTo>
                  <a:cubicBezTo>
                    <a:pt x="498139" y="4654109"/>
                    <a:pt x="537158" y="4669559"/>
                    <a:pt x="576850" y="4682787"/>
                  </a:cubicBezTo>
                  <a:cubicBezTo>
                    <a:pt x="596696" y="4689401"/>
                    <a:pt x="615679" y="4699671"/>
                    <a:pt x="636388" y="4702629"/>
                  </a:cubicBezTo>
                  <a:lnTo>
                    <a:pt x="775309" y="4722471"/>
                  </a:lnTo>
                  <a:cubicBezTo>
                    <a:pt x="801770" y="4742313"/>
                    <a:pt x="825974" y="4765591"/>
                    <a:pt x="854692" y="4781998"/>
                  </a:cubicBezTo>
                  <a:cubicBezTo>
                    <a:pt x="872856" y="4792375"/>
                    <a:pt x="895002" y="4793601"/>
                    <a:pt x="914230" y="4801840"/>
                  </a:cubicBezTo>
                  <a:cubicBezTo>
                    <a:pt x="941422" y="4813492"/>
                    <a:pt x="966146" y="4830540"/>
                    <a:pt x="993614" y="4841525"/>
                  </a:cubicBezTo>
                  <a:cubicBezTo>
                    <a:pt x="1114691" y="4889948"/>
                    <a:pt x="1118649" y="4882061"/>
                    <a:pt x="1251611" y="4901052"/>
                  </a:cubicBezTo>
                  <a:cubicBezTo>
                    <a:pt x="1304533" y="4927508"/>
                    <a:pt x="1361146" y="4947605"/>
                    <a:pt x="1410378" y="4980421"/>
                  </a:cubicBezTo>
                  <a:cubicBezTo>
                    <a:pt x="1487322" y="5031709"/>
                    <a:pt x="1447288" y="5012565"/>
                    <a:pt x="1529453" y="5039948"/>
                  </a:cubicBezTo>
                  <a:cubicBezTo>
                    <a:pt x="1549299" y="5053176"/>
                    <a:pt x="1567658" y="5068968"/>
                    <a:pt x="1588991" y="5079633"/>
                  </a:cubicBezTo>
                  <a:cubicBezTo>
                    <a:pt x="1607702" y="5088987"/>
                    <a:pt x="1629301" y="5091236"/>
                    <a:pt x="1648529" y="5099475"/>
                  </a:cubicBezTo>
                  <a:cubicBezTo>
                    <a:pt x="1675721" y="5111127"/>
                    <a:pt x="1701451" y="5125932"/>
                    <a:pt x="1727912" y="5139160"/>
                  </a:cubicBezTo>
                  <a:cubicBezTo>
                    <a:pt x="1741143" y="5159002"/>
                    <a:pt x="1748980" y="5183790"/>
                    <a:pt x="1767604" y="5198687"/>
                  </a:cubicBezTo>
                  <a:cubicBezTo>
                    <a:pt x="1783940" y="5211754"/>
                    <a:pt x="1806629" y="5214427"/>
                    <a:pt x="1827142" y="5218529"/>
                  </a:cubicBezTo>
                  <a:cubicBezTo>
                    <a:pt x="1873011" y="5227701"/>
                    <a:pt x="1920040" y="5230005"/>
                    <a:pt x="1966063" y="5238371"/>
                  </a:cubicBezTo>
                  <a:cubicBezTo>
                    <a:pt x="2020881" y="5248336"/>
                    <a:pt x="2053976" y="5261056"/>
                    <a:pt x="2104984" y="5278056"/>
                  </a:cubicBezTo>
                  <a:cubicBezTo>
                    <a:pt x="2118215" y="5297898"/>
                    <a:pt x="2127811" y="5320721"/>
                    <a:pt x="2144676" y="5337583"/>
                  </a:cubicBezTo>
                  <a:cubicBezTo>
                    <a:pt x="2183149" y="5376049"/>
                    <a:pt x="2215330" y="5380973"/>
                    <a:pt x="2263752" y="5397110"/>
                  </a:cubicBezTo>
                  <a:cubicBezTo>
                    <a:pt x="2296828" y="5390496"/>
                    <a:pt x="2334913" y="5395976"/>
                    <a:pt x="2362981" y="5377268"/>
                  </a:cubicBezTo>
                  <a:cubicBezTo>
                    <a:pt x="2380385" y="5365667"/>
                    <a:pt x="2369984" y="5334250"/>
                    <a:pt x="2382827" y="5317741"/>
                  </a:cubicBezTo>
                  <a:cubicBezTo>
                    <a:pt x="2456026" y="5223644"/>
                    <a:pt x="2481860" y="5212046"/>
                    <a:pt x="2561440" y="5159002"/>
                  </a:cubicBezTo>
                  <a:cubicBezTo>
                    <a:pt x="2572036" y="5137813"/>
                    <a:pt x="2616780" y="5040139"/>
                    <a:pt x="2640824" y="5020106"/>
                  </a:cubicBezTo>
                  <a:cubicBezTo>
                    <a:pt x="2692850" y="4976758"/>
                    <a:pt x="2783755" y="4968496"/>
                    <a:pt x="2839283" y="4940737"/>
                  </a:cubicBezTo>
                  <a:cubicBezTo>
                    <a:pt x="2865744" y="4927509"/>
                    <a:pt x="2891474" y="4912704"/>
                    <a:pt x="2918666" y="4901052"/>
                  </a:cubicBezTo>
                  <a:cubicBezTo>
                    <a:pt x="3016501" y="4859130"/>
                    <a:pt x="3099299" y="4871120"/>
                    <a:pt x="3216355" y="4861367"/>
                  </a:cubicBezTo>
                  <a:cubicBezTo>
                    <a:pt x="3236201" y="4848139"/>
                    <a:pt x="3252754" y="4827467"/>
                    <a:pt x="3275893" y="4821683"/>
                  </a:cubicBezTo>
                  <a:cubicBezTo>
                    <a:pt x="3442527" y="4780032"/>
                    <a:pt x="3712323" y="4814729"/>
                    <a:pt x="3851424" y="4821683"/>
                  </a:cubicBezTo>
                  <a:cubicBezTo>
                    <a:pt x="3877885" y="4828297"/>
                    <a:pt x="3908112" y="4826397"/>
                    <a:pt x="3930807" y="4841525"/>
                  </a:cubicBezTo>
                  <a:cubicBezTo>
                    <a:pt x="4110344" y="4961195"/>
                    <a:pt x="3835388" y="4856024"/>
                    <a:pt x="4030037" y="4920894"/>
                  </a:cubicBezTo>
                  <a:cubicBezTo>
                    <a:pt x="4049883" y="4934122"/>
                    <a:pt x="4071251" y="4945312"/>
                    <a:pt x="4089575" y="4960579"/>
                  </a:cubicBezTo>
                  <a:cubicBezTo>
                    <a:pt x="4111136" y="4978543"/>
                    <a:pt x="4125760" y="5004541"/>
                    <a:pt x="4149112" y="5020106"/>
                  </a:cubicBezTo>
                  <a:cubicBezTo>
                    <a:pt x="4166519" y="5031708"/>
                    <a:pt x="4188804" y="5033334"/>
                    <a:pt x="4208650" y="5039948"/>
                  </a:cubicBezTo>
                  <a:cubicBezTo>
                    <a:pt x="4215265" y="5066405"/>
                    <a:pt x="4211458" y="5098024"/>
                    <a:pt x="4228496" y="5119318"/>
                  </a:cubicBezTo>
                  <a:cubicBezTo>
                    <a:pt x="4271365" y="5172894"/>
                    <a:pt x="4315430" y="5120899"/>
                    <a:pt x="4347571" y="5099475"/>
                  </a:cubicBezTo>
                  <a:cubicBezTo>
                    <a:pt x="4691663" y="5142480"/>
                    <a:pt x="4389669" y="5080702"/>
                    <a:pt x="4565876" y="5159002"/>
                  </a:cubicBezTo>
                  <a:cubicBezTo>
                    <a:pt x="4604109" y="5175992"/>
                    <a:pt x="4645260" y="5185459"/>
                    <a:pt x="4684952" y="5198687"/>
                  </a:cubicBezTo>
                  <a:lnTo>
                    <a:pt x="4744490" y="5218529"/>
                  </a:lnTo>
                  <a:cubicBezTo>
                    <a:pt x="4838842" y="5281420"/>
                    <a:pt x="4781397" y="5250671"/>
                    <a:pt x="4923103" y="5297898"/>
                  </a:cubicBezTo>
                  <a:cubicBezTo>
                    <a:pt x="4942949" y="5304512"/>
                    <a:pt x="4961788" y="5316073"/>
                    <a:pt x="4982640" y="5317741"/>
                  </a:cubicBezTo>
                  <a:lnTo>
                    <a:pt x="5478788" y="5357425"/>
                  </a:lnTo>
                  <a:cubicBezTo>
                    <a:pt x="5525095" y="5350811"/>
                    <a:pt x="5571840" y="5346755"/>
                    <a:pt x="5617709" y="5337583"/>
                  </a:cubicBezTo>
                  <a:cubicBezTo>
                    <a:pt x="5638222" y="5333481"/>
                    <a:pt x="5656328" y="5317741"/>
                    <a:pt x="5677247" y="5317741"/>
                  </a:cubicBezTo>
                  <a:cubicBezTo>
                    <a:pt x="5698166" y="5317741"/>
                    <a:pt x="5716939" y="5330969"/>
                    <a:pt x="5736785" y="5337583"/>
                  </a:cubicBezTo>
                  <a:cubicBezTo>
                    <a:pt x="6094011" y="5330969"/>
                    <a:pt x="6451669" y="5336516"/>
                    <a:pt x="6808463" y="5317741"/>
                  </a:cubicBezTo>
                  <a:cubicBezTo>
                    <a:pt x="6832281" y="5316488"/>
                    <a:pt x="6845856" y="5286913"/>
                    <a:pt x="6868001" y="5278056"/>
                  </a:cubicBezTo>
                  <a:cubicBezTo>
                    <a:pt x="6912717" y="5260173"/>
                    <a:pt x="6960794" y="5252207"/>
                    <a:pt x="7006923" y="5238371"/>
                  </a:cubicBezTo>
                  <a:cubicBezTo>
                    <a:pt x="7149269" y="5195675"/>
                    <a:pt x="6971932" y="5242156"/>
                    <a:pt x="7145844" y="5198687"/>
                  </a:cubicBezTo>
                  <a:cubicBezTo>
                    <a:pt x="7159075" y="5178845"/>
                    <a:pt x="7182902" y="5162863"/>
                    <a:pt x="7185536" y="5139160"/>
                  </a:cubicBezTo>
                  <a:cubicBezTo>
                    <a:pt x="7190932" y="5090608"/>
                    <a:pt x="7170722" y="4997843"/>
                    <a:pt x="7125998" y="4960579"/>
                  </a:cubicBezTo>
                  <a:cubicBezTo>
                    <a:pt x="7103270" y="4941642"/>
                    <a:pt x="7072301" y="4935570"/>
                    <a:pt x="7046614" y="4920894"/>
                  </a:cubicBezTo>
                  <a:cubicBezTo>
                    <a:pt x="7025905" y="4909063"/>
                    <a:pt x="7006923" y="4894438"/>
                    <a:pt x="6987077" y="4881210"/>
                  </a:cubicBezTo>
                  <a:cubicBezTo>
                    <a:pt x="6973846" y="4861368"/>
                    <a:pt x="6964250" y="4838545"/>
                    <a:pt x="6947385" y="4821683"/>
                  </a:cubicBezTo>
                  <a:cubicBezTo>
                    <a:pt x="6930519" y="4804820"/>
                    <a:pt x="6902748" y="4800621"/>
                    <a:pt x="6887847" y="4781998"/>
                  </a:cubicBezTo>
                  <a:cubicBezTo>
                    <a:pt x="6874779" y="4765666"/>
                    <a:pt x="6876242" y="4741695"/>
                    <a:pt x="6868001" y="4722471"/>
                  </a:cubicBezTo>
                  <a:cubicBezTo>
                    <a:pt x="6856347" y="4695283"/>
                    <a:pt x="6839296" y="4670566"/>
                    <a:pt x="6828309" y="4643102"/>
                  </a:cubicBezTo>
                  <a:cubicBezTo>
                    <a:pt x="6812771" y="4604263"/>
                    <a:pt x="6823426" y="4547249"/>
                    <a:pt x="6788618" y="4524048"/>
                  </a:cubicBezTo>
                  <a:lnTo>
                    <a:pt x="6729080" y="4484363"/>
                  </a:lnTo>
                  <a:cubicBezTo>
                    <a:pt x="6712938" y="4435946"/>
                    <a:pt x="6708013" y="4403774"/>
                    <a:pt x="6669542" y="4365310"/>
                  </a:cubicBezTo>
                  <a:cubicBezTo>
                    <a:pt x="6652676" y="4348447"/>
                    <a:pt x="6629850" y="4338853"/>
                    <a:pt x="6610004" y="4325625"/>
                  </a:cubicBezTo>
                  <a:cubicBezTo>
                    <a:pt x="6526423" y="3991345"/>
                    <a:pt x="6570313" y="4191486"/>
                    <a:pt x="6570313" y="3432721"/>
                  </a:cubicBezTo>
                  <a:cubicBezTo>
                    <a:pt x="6570313" y="3320087"/>
                    <a:pt x="6578950" y="3207476"/>
                    <a:pt x="6590159" y="3095401"/>
                  </a:cubicBezTo>
                  <a:cubicBezTo>
                    <a:pt x="6592241" y="3074589"/>
                    <a:pt x="6600649" y="3054581"/>
                    <a:pt x="6610004" y="3035874"/>
                  </a:cubicBezTo>
                  <a:cubicBezTo>
                    <a:pt x="6642421" y="2971052"/>
                    <a:pt x="6697336" y="2920786"/>
                    <a:pt x="6768772" y="2896978"/>
                  </a:cubicBezTo>
                  <a:cubicBezTo>
                    <a:pt x="6788618" y="2890364"/>
                    <a:pt x="6807796" y="2881238"/>
                    <a:pt x="6828309" y="2877136"/>
                  </a:cubicBezTo>
                  <a:cubicBezTo>
                    <a:pt x="6855622" y="2871674"/>
                    <a:pt x="7089860" y="2836563"/>
                    <a:pt x="7165690" y="2817609"/>
                  </a:cubicBezTo>
                  <a:cubicBezTo>
                    <a:pt x="7185984" y="2812536"/>
                    <a:pt x="7205381" y="2804381"/>
                    <a:pt x="7225227" y="2797767"/>
                  </a:cubicBezTo>
                  <a:cubicBezTo>
                    <a:pt x="7231842" y="2777925"/>
                    <a:pt x="7235718" y="2756947"/>
                    <a:pt x="7245073" y="2738240"/>
                  </a:cubicBezTo>
                  <a:cubicBezTo>
                    <a:pt x="7255740" y="2716910"/>
                    <a:pt x="7275078" y="2700506"/>
                    <a:pt x="7284765" y="2678713"/>
                  </a:cubicBezTo>
                  <a:cubicBezTo>
                    <a:pt x="7379235" y="2466195"/>
                    <a:pt x="7274321" y="2634850"/>
                    <a:pt x="7364149" y="2500132"/>
                  </a:cubicBezTo>
                  <a:cubicBezTo>
                    <a:pt x="7334841" y="2031288"/>
                    <a:pt x="7393854" y="2311481"/>
                    <a:pt x="7304611" y="2103286"/>
                  </a:cubicBezTo>
                  <a:cubicBezTo>
                    <a:pt x="7285043" y="2057637"/>
                    <a:pt x="7287451" y="2019541"/>
                    <a:pt x="7245073" y="1984232"/>
                  </a:cubicBezTo>
                  <a:cubicBezTo>
                    <a:pt x="7212373" y="1956987"/>
                    <a:pt x="7147514" y="1938490"/>
                    <a:pt x="7106152" y="1924705"/>
                  </a:cubicBezTo>
                  <a:cubicBezTo>
                    <a:pt x="7066460" y="1898249"/>
                    <a:pt x="7013540" y="1885023"/>
                    <a:pt x="6987077" y="1845336"/>
                  </a:cubicBezTo>
                  <a:cubicBezTo>
                    <a:pt x="6973846" y="1825494"/>
                    <a:pt x="6965335" y="1801512"/>
                    <a:pt x="6947385" y="1785809"/>
                  </a:cubicBezTo>
                  <a:cubicBezTo>
                    <a:pt x="6911483" y="1754401"/>
                    <a:pt x="6828309" y="1706439"/>
                    <a:pt x="6828309" y="1706439"/>
                  </a:cubicBezTo>
                  <a:cubicBezTo>
                    <a:pt x="6815079" y="1686597"/>
                    <a:pt x="6805483" y="1663774"/>
                    <a:pt x="6788618" y="1646912"/>
                  </a:cubicBezTo>
                  <a:cubicBezTo>
                    <a:pt x="6771752" y="1630049"/>
                    <a:pt x="6743981" y="1625851"/>
                    <a:pt x="6729080" y="1607228"/>
                  </a:cubicBezTo>
                  <a:cubicBezTo>
                    <a:pt x="6619520" y="1470304"/>
                    <a:pt x="6820338" y="1621757"/>
                    <a:pt x="6649696" y="1508016"/>
                  </a:cubicBezTo>
                  <a:cubicBezTo>
                    <a:pt x="6643081" y="1488174"/>
                    <a:pt x="6639205" y="1467196"/>
                    <a:pt x="6629850" y="1448489"/>
                  </a:cubicBezTo>
                  <a:cubicBezTo>
                    <a:pt x="6575659" y="1340125"/>
                    <a:pt x="6600243" y="1439156"/>
                    <a:pt x="6570313" y="1329435"/>
                  </a:cubicBezTo>
                  <a:cubicBezTo>
                    <a:pt x="6555960" y="1276816"/>
                    <a:pt x="6541319" y="1224179"/>
                    <a:pt x="6530621" y="1170697"/>
                  </a:cubicBezTo>
                  <a:cubicBezTo>
                    <a:pt x="6524006" y="1137626"/>
                    <a:pt x="6518956" y="1104204"/>
                    <a:pt x="6510775" y="1071485"/>
                  </a:cubicBezTo>
                  <a:cubicBezTo>
                    <a:pt x="6505701" y="1051194"/>
                    <a:pt x="6503997" y="1028289"/>
                    <a:pt x="6490929" y="1011958"/>
                  </a:cubicBezTo>
                  <a:cubicBezTo>
                    <a:pt x="6456666" y="969138"/>
                    <a:pt x="6399670" y="964345"/>
                    <a:pt x="6352008" y="952431"/>
                  </a:cubicBezTo>
                  <a:cubicBezTo>
                    <a:pt x="6332162" y="939203"/>
                    <a:pt x="6314265" y="922432"/>
                    <a:pt x="6292470" y="912747"/>
                  </a:cubicBezTo>
                  <a:cubicBezTo>
                    <a:pt x="6254237" y="895758"/>
                    <a:pt x="6173395" y="873062"/>
                    <a:pt x="6173395" y="873062"/>
                  </a:cubicBezTo>
                  <a:cubicBezTo>
                    <a:pt x="6074165" y="886290"/>
                    <a:pt x="5973431" y="891034"/>
                    <a:pt x="5875706" y="912747"/>
                  </a:cubicBezTo>
                  <a:cubicBezTo>
                    <a:pt x="5852423" y="917920"/>
                    <a:pt x="5840018" y="952431"/>
                    <a:pt x="5816168" y="952431"/>
                  </a:cubicBezTo>
                  <a:cubicBezTo>
                    <a:pt x="5770918" y="952431"/>
                    <a:pt x="5562136" y="909571"/>
                    <a:pt x="5478788" y="892904"/>
                  </a:cubicBezTo>
                  <a:cubicBezTo>
                    <a:pt x="5399404" y="899518"/>
                    <a:pt x="5319681" y="902868"/>
                    <a:pt x="5240637" y="912747"/>
                  </a:cubicBezTo>
                  <a:cubicBezTo>
                    <a:pt x="5213572" y="916129"/>
                    <a:pt x="5183949" y="917461"/>
                    <a:pt x="5161254" y="932589"/>
                  </a:cubicBezTo>
                  <a:cubicBezTo>
                    <a:pt x="5141409" y="945816"/>
                    <a:pt x="5140186" y="977219"/>
                    <a:pt x="5121562" y="992116"/>
                  </a:cubicBezTo>
                  <a:cubicBezTo>
                    <a:pt x="5091525" y="1016141"/>
                    <a:pt x="5056346" y="1011958"/>
                    <a:pt x="5022332" y="1011958"/>
                  </a:cubicBezTo>
                </a:path>
              </a:pathLst>
            </a:custGeom>
            <a:solidFill>
              <a:srgbClr val="CCFFCC"/>
            </a:solidFill>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spTree>
    <p:extLst>
      <p:ext uri="{BB962C8B-B14F-4D97-AF65-F5344CB8AC3E}">
        <p14:creationId xmlns:p14="http://schemas.microsoft.com/office/powerpoint/2010/main" xmlns="" val="3765579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5500" y="125072"/>
            <a:ext cx="8571035" cy="3970318"/>
          </a:xfrm>
          <a:prstGeom prst="rect">
            <a:avLst/>
          </a:prstGeom>
          <a:noFill/>
        </p:spPr>
        <p:txBody>
          <a:bodyPr wrap="square" rtlCol="0">
            <a:spAutoFit/>
          </a:bodyPr>
          <a:lstStyle/>
          <a:p>
            <a:r>
              <a:rPr lang="en-US" dirty="0">
                <a:latin typeface="Cambria"/>
                <a:cs typeface="Cambria"/>
              </a:rPr>
              <a:t>Kayla is making decorating a bulletin board.  The board is 5 feet by 7 feet.  How many square feet of paper will she need to cover the bulletin board? </a:t>
            </a:r>
          </a:p>
          <a:p>
            <a:r>
              <a:rPr lang="en-US" dirty="0">
                <a:latin typeface="Cambria"/>
                <a:cs typeface="Cambria"/>
              </a:rPr>
              <a:t> </a:t>
            </a:r>
          </a:p>
          <a:p>
            <a:r>
              <a:rPr lang="en-US" dirty="0">
                <a:latin typeface="Cambria"/>
                <a:cs typeface="Cambria"/>
              </a:rPr>
              <a:t> </a:t>
            </a:r>
          </a:p>
          <a:p>
            <a:r>
              <a:rPr lang="en-US" dirty="0">
                <a:latin typeface="Cambria"/>
                <a:cs typeface="Cambria"/>
              </a:rPr>
              <a:t> </a:t>
            </a:r>
          </a:p>
          <a:p>
            <a:r>
              <a:rPr lang="en-US" dirty="0">
                <a:latin typeface="Cambria"/>
                <a:cs typeface="Cambria"/>
              </a:rPr>
              <a:t> </a:t>
            </a:r>
          </a:p>
          <a:p>
            <a:r>
              <a:rPr lang="en-US" dirty="0">
                <a:latin typeface="Cambria"/>
                <a:cs typeface="Cambria"/>
              </a:rPr>
              <a:t> </a:t>
            </a:r>
          </a:p>
          <a:p>
            <a:r>
              <a:rPr lang="en-US" dirty="0">
                <a:latin typeface="Cambria"/>
                <a:cs typeface="Cambria"/>
              </a:rPr>
              <a:t> </a:t>
            </a:r>
          </a:p>
          <a:p>
            <a:r>
              <a:rPr lang="en-US" dirty="0">
                <a:latin typeface="Cambria"/>
                <a:cs typeface="Cambria"/>
              </a:rPr>
              <a:t> </a:t>
            </a:r>
          </a:p>
          <a:p>
            <a:r>
              <a:rPr lang="en-US" dirty="0">
                <a:latin typeface="Cambria"/>
                <a:cs typeface="Cambria"/>
              </a:rPr>
              <a:t> </a:t>
            </a:r>
          </a:p>
          <a:p>
            <a:r>
              <a:rPr lang="en-US" dirty="0">
                <a:latin typeface="Cambria"/>
                <a:cs typeface="Cambria"/>
              </a:rPr>
              <a:t> </a:t>
            </a:r>
          </a:p>
          <a:p>
            <a:r>
              <a:rPr lang="en-US" dirty="0">
                <a:latin typeface="Cambria"/>
                <a:cs typeface="Cambria"/>
              </a:rPr>
              <a:t> </a:t>
            </a:r>
            <a:r>
              <a:rPr lang="en-US" dirty="0" smtClean="0">
                <a:latin typeface="Cambria"/>
                <a:cs typeface="Cambria"/>
              </a:rPr>
              <a:t>Mia </a:t>
            </a:r>
            <a:r>
              <a:rPr lang="en-US" dirty="0">
                <a:latin typeface="Cambria"/>
                <a:cs typeface="Cambria"/>
              </a:rPr>
              <a:t>was making a garden.  She wanted it to be 48 square feet.  If she made length of the garden 6 feet, how many feet is the width?</a:t>
            </a:r>
          </a:p>
          <a:p>
            <a:endParaRPr lang="en-US" dirty="0"/>
          </a:p>
        </p:txBody>
      </p:sp>
    </p:spTree>
    <p:extLst>
      <p:ext uri="{BB962C8B-B14F-4D97-AF65-F5344CB8AC3E}">
        <p14:creationId xmlns:p14="http://schemas.microsoft.com/office/powerpoint/2010/main" xmlns="" val="12419941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8112" y="254000"/>
            <a:ext cx="8029222" cy="3693319"/>
          </a:xfrm>
          <a:prstGeom prst="rect">
            <a:avLst/>
          </a:prstGeom>
          <a:noFill/>
        </p:spPr>
        <p:txBody>
          <a:bodyPr wrap="square" rtlCol="0">
            <a:spAutoFit/>
          </a:bodyPr>
          <a:lstStyle/>
          <a:p>
            <a:r>
              <a:rPr lang="en-US" dirty="0">
                <a:latin typeface="Cambria"/>
                <a:cs typeface="Cambria"/>
              </a:rPr>
              <a:t>Apples come in crates.  The crate has 6 </a:t>
            </a:r>
            <a:r>
              <a:rPr lang="en-US" dirty="0" smtClean="0">
                <a:latin typeface="Cambria"/>
                <a:cs typeface="Cambria"/>
              </a:rPr>
              <a:t>rows going across </a:t>
            </a:r>
            <a:r>
              <a:rPr lang="en-US" dirty="0">
                <a:latin typeface="Cambria"/>
                <a:cs typeface="Cambria"/>
              </a:rPr>
              <a:t>and 5 </a:t>
            </a:r>
            <a:r>
              <a:rPr lang="en-US" dirty="0" smtClean="0">
                <a:latin typeface="Cambria"/>
                <a:cs typeface="Cambria"/>
              </a:rPr>
              <a:t>apples are in each row.  </a:t>
            </a:r>
            <a:r>
              <a:rPr lang="en-US" dirty="0">
                <a:latin typeface="Cambria"/>
                <a:cs typeface="Cambria"/>
              </a:rPr>
              <a:t>How many </a:t>
            </a:r>
            <a:r>
              <a:rPr lang="en-US">
                <a:latin typeface="Cambria"/>
                <a:cs typeface="Cambria"/>
              </a:rPr>
              <a:t>apples </a:t>
            </a:r>
            <a:r>
              <a:rPr lang="en-US" smtClean="0">
                <a:latin typeface="Cambria"/>
                <a:cs typeface="Cambria"/>
              </a:rPr>
              <a:t>are </a:t>
            </a:r>
            <a:r>
              <a:rPr lang="en-US" dirty="0">
                <a:latin typeface="Cambria"/>
                <a:cs typeface="Cambria"/>
              </a:rPr>
              <a:t>in each crate</a:t>
            </a:r>
            <a:r>
              <a:rPr lang="en-US" dirty="0" smtClean="0">
                <a:latin typeface="Cambria"/>
                <a:cs typeface="Cambria"/>
              </a:rPr>
              <a:t>?</a:t>
            </a:r>
          </a:p>
          <a:p>
            <a:endParaRPr lang="en-US" dirty="0" smtClean="0">
              <a:latin typeface="Cambria"/>
              <a:cs typeface="Cambria"/>
            </a:endParaRPr>
          </a:p>
          <a:p>
            <a:endParaRPr lang="en-US" dirty="0">
              <a:latin typeface="Cambria"/>
              <a:cs typeface="Cambria"/>
            </a:endParaRPr>
          </a:p>
          <a:p>
            <a:endParaRPr lang="en-US" dirty="0" smtClean="0">
              <a:latin typeface="Cambria"/>
              <a:cs typeface="Cambria"/>
            </a:endParaRPr>
          </a:p>
          <a:p>
            <a:endParaRPr lang="en-US" dirty="0">
              <a:latin typeface="Cambria"/>
              <a:cs typeface="Cambria"/>
            </a:endParaRPr>
          </a:p>
          <a:p>
            <a:endParaRPr lang="en-US" dirty="0" smtClean="0">
              <a:latin typeface="Cambria"/>
              <a:cs typeface="Cambria"/>
            </a:endParaRPr>
          </a:p>
          <a:p>
            <a:endParaRPr lang="en-US" dirty="0">
              <a:latin typeface="Cambria"/>
              <a:cs typeface="Cambria"/>
            </a:endParaRPr>
          </a:p>
          <a:p>
            <a:endParaRPr lang="en-US" dirty="0" smtClean="0">
              <a:latin typeface="Cambria"/>
              <a:cs typeface="Cambria"/>
            </a:endParaRPr>
          </a:p>
          <a:p>
            <a:endParaRPr lang="en-US" dirty="0">
              <a:latin typeface="Cambria"/>
              <a:cs typeface="Cambria"/>
            </a:endParaRPr>
          </a:p>
          <a:p>
            <a:r>
              <a:rPr lang="en-US" dirty="0">
                <a:latin typeface="Cambria"/>
                <a:cs typeface="Cambria"/>
              </a:rPr>
              <a:t>At the grocery store they sell boxes with 24 peaches in each box.  There were </a:t>
            </a:r>
            <a:r>
              <a:rPr lang="en-US" dirty="0" smtClean="0">
                <a:latin typeface="Cambria"/>
                <a:cs typeface="Cambria"/>
              </a:rPr>
              <a:t>3 peaches in each  row.   </a:t>
            </a:r>
            <a:r>
              <a:rPr lang="en-US" dirty="0">
                <a:latin typeface="Cambria"/>
                <a:cs typeface="Cambria"/>
              </a:rPr>
              <a:t>How </a:t>
            </a:r>
            <a:r>
              <a:rPr lang="en-US" dirty="0" smtClean="0">
                <a:latin typeface="Cambria"/>
                <a:cs typeface="Cambria"/>
              </a:rPr>
              <a:t>many rows of peaches are there?</a:t>
            </a:r>
            <a:endParaRPr lang="en-US" dirty="0">
              <a:latin typeface="Cambria"/>
              <a:cs typeface="Cambria"/>
            </a:endParaRPr>
          </a:p>
          <a:p>
            <a:r>
              <a:rPr lang="en-US" dirty="0" smtClean="0"/>
              <a:t> </a:t>
            </a:r>
            <a:endParaRPr lang="en-US" dirty="0"/>
          </a:p>
        </p:txBody>
      </p:sp>
    </p:spTree>
    <p:extLst>
      <p:ext uri="{BB962C8B-B14F-4D97-AF65-F5344CB8AC3E}">
        <p14:creationId xmlns:p14="http://schemas.microsoft.com/office/powerpoint/2010/main" xmlns="" val="15353978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47</TotalTime>
  <Words>162</Words>
  <Application>Microsoft Macintosh PowerPoint</Application>
  <PresentationFormat>On-screen Show (4:3)</PresentationFormat>
  <Paragraphs>25</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Slide 1</vt:lpstr>
      <vt:lpstr>Slide 2</vt:lpstr>
      <vt:lpstr>Slide 3</vt:lpstr>
      <vt:lpstr>Slide 4</vt:lpstr>
    </vt:vector>
  </TitlesOfParts>
  <Company>NWAESC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Linda Jaslow</dc:creator>
  <cp:lastModifiedBy>RPS</cp:lastModifiedBy>
  <cp:revision>7</cp:revision>
  <dcterms:created xsi:type="dcterms:W3CDTF">2012-02-17T19:00:12Z</dcterms:created>
  <dcterms:modified xsi:type="dcterms:W3CDTF">2012-12-18T20:53:44Z</dcterms:modified>
</cp:coreProperties>
</file>