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58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57150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Sun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s://linplayground.files.wordpress.com/2015/04/free-vector-sun-vector_00256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28550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iadna.com/desctopwalls/images/max/Rising-gold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ran-daily.com/File/File/122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67" y="609600"/>
            <a:ext cx="917286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s.usa.canon.com/t5/image/serverpage/image-id/1665i03011DB7BB37824B/image-size/large?v=mpbl-1&amp;px=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6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ixabay.com/static/uploads/photo/2013/07/12/17/12/sun-151763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657599" cy="3657600"/>
          </a:xfrm>
          <a:prstGeom prst="rect">
            <a:avLst/>
          </a:prstGeom>
          <a:noFill/>
        </p:spPr>
      </p:pic>
      <p:pic>
        <p:nvPicPr>
          <p:cNvPr id="3076" name="Picture 4" descr="http://images.clipartpanda.com/sunshine-clipart-sunshine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90800"/>
            <a:ext cx="3819525" cy="3832385"/>
          </a:xfrm>
          <a:prstGeom prst="rect">
            <a:avLst/>
          </a:prstGeom>
          <a:noFill/>
        </p:spPr>
      </p:pic>
      <p:pic>
        <p:nvPicPr>
          <p:cNvPr id="3078" name="Picture 6" descr="https://encrypted-tbn3.gstatic.com/images?q=tbn:ANd9GcTTL1u23C5W0fXkpjWFSPPXcrbXcW0LPX1yHZnd5i59kYz-K1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81200"/>
            <a:ext cx="1676400" cy="1533023"/>
          </a:xfrm>
          <a:prstGeom prst="rect">
            <a:avLst/>
          </a:prstGeom>
          <a:noFill/>
        </p:spPr>
      </p:pic>
      <p:pic>
        <p:nvPicPr>
          <p:cNvPr id="3080" name="Picture 8" descr="http://media.4teachers.de/images/thumbs/image_thumb.4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4002">
            <a:off x="1898913" y="151228"/>
            <a:ext cx="2305050" cy="2286001"/>
          </a:xfrm>
          <a:prstGeom prst="rect">
            <a:avLst/>
          </a:prstGeom>
          <a:noFill/>
        </p:spPr>
      </p:pic>
      <p:pic>
        <p:nvPicPr>
          <p:cNvPr id="3082" name="Picture 10" descr="https://encrypted-tbn1.gstatic.com/images?q=tbn:ANd9GcSsWeH3rG9KU_47nRSIorq5C6bWkbScx-zHGyvE-Fv3jHUraM0T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419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indfreeclipart.com/wp-content/uploads/Hot-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2286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chandra.harvard.edu/graphics/resources/illustrations/solsys/solarsys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Sun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55</cp:revision>
  <dcterms:created xsi:type="dcterms:W3CDTF">2016-04-02T11:25:12Z</dcterms:created>
  <dcterms:modified xsi:type="dcterms:W3CDTF">2016-04-21T19:08:51Z</dcterms:modified>
</cp:coreProperties>
</file>