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87" r:id="rId3"/>
    <p:sldId id="289" r:id="rId4"/>
    <p:sldId id="288" r:id="rId5"/>
    <p:sldId id="290" r:id="rId6"/>
    <p:sldId id="291" r:id="rId7"/>
    <p:sldId id="257" r:id="rId8"/>
    <p:sldId id="261" r:id="rId9"/>
    <p:sldId id="262" r:id="rId10"/>
    <p:sldId id="292" r:id="rId11"/>
    <p:sldId id="263" r:id="rId12"/>
    <p:sldId id="264" r:id="rId13"/>
    <p:sldId id="265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73" r:id="rId22"/>
    <p:sldId id="274" r:id="rId23"/>
    <p:sldId id="275" r:id="rId24"/>
    <p:sldId id="278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72" y="-6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3F5F4-37FB-481A-8105-0ED00C7F852A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E9977-564F-4882-BAFA-A8746979A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BF5F9-9C59-4B6C-93FB-97D456CD51C6}" type="datetimeFigureOut">
              <a:rPr lang="en-US" smtClean="0"/>
              <a:pPr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20605-4F1B-481A-A1D2-D3A0497E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36576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cl</a:t>
            </a:r>
            <a:r>
              <a:rPr lang="en-US" sz="8000" b="1" dirty="0" smtClean="0">
                <a:latin typeface="Century Gothic" pitchFamily="34" charset="0"/>
              </a:rPr>
              <a:t>ock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2286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pl</a:t>
            </a:r>
            <a:r>
              <a:rPr lang="en-US" sz="8000" b="1" dirty="0" smtClean="0">
                <a:latin typeface="Century Gothic" pitchFamily="34" charset="0"/>
              </a:rPr>
              <a:t>ane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7086600"/>
            <a:ext cx="3424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gl</a:t>
            </a:r>
            <a:r>
              <a:rPr lang="en-US" sz="8000" b="1" dirty="0" smtClean="0">
                <a:latin typeface="Century Gothic" pitchFamily="34" charset="0"/>
              </a:rPr>
              <a:t>obe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</a:t>
            </a:r>
            <a:endParaRPr lang="en-US" dirty="0"/>
          </a:p>
        </p:txBody>
      </p:sp>
      <p:pic>
        <p:nvPicPr>
          <p:cNvPr id="17" name="Picture 2" descr="http://www.magnifyingaids.com/store/images/large/Low%20Vision%20Wall%20Clock%20Black%20on%20White%20Sm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2362200" cy="2362200"/>
          </a:xfrm>
          <a:prstGeom prst="rect">
            <a:avLst/>
          </a:prstGeom>
          <a:noFill/>
        </p:spPr>
      </p:pic>
      <p:pic>
        <p:nvPicPr>
          <p:cNvPr id="18" name="Picture 17" descr="http://kindersay.com/files/images/airpla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-533400"/>
            <a:ext cx="6017654" cy="4800600"/>
          </a:xfrm>
          <a:prstGeom prst="rect">
            <a:avLst/>
          </a:prstGeom>
          <a:noFill/>
        </p:spPr>
      </p:pic>
      <p:pic>
        <p:nvPicPr>
          <p:cNvPr id="19" name="Picture 2" descr="http://www.geodus.com/globe-map/tresgrand/columbus-duplex_403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867400"/>
            <a:ext cx="230207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://www.essentialnaturaloils.com/image/data/strawberry.jpeg"/>
          <p:cNvPicPr>
            <a:picLocks noChangeAspect="1" noChangeArrowheads="1"/>
          </p:cNvPicPr>
          <p:nvPr/>
        </p:nvPicPr>
        <p:blipFill>
          <a:blip r:embed="rId2" cstate="print"/>
          <a:srcRect l="11364" t="11201" r="9091" b="17114"/>
          <a:stretch>
            <a:fillRect/>
          </a:stretch>
        </p:blipFill>
        <p:spPr bwMode="auto">
          <a:xfrm>
            <a:off x="5105400" y="7391400"/>
            <a:ext cx="1600200" cy="1463040"/>
          </a:xfrm>
          <a:prstGeom prst="rect">
            <a:avLst/>
          </a:prstGeom>
          <a:noFill/>
        </p:spPr>
      </p:pic>
      <p:pic>
        <p:nvPicPr>
          <p:cNvPr id="16" name="Picture 4" descr="http://1.bp.blogspot.com/-ftcXtx2HCPg/U9Kmbde0oQI/AAAAAAAAJKQ/OMBKCyVnLMs/s1600/21746-Grey-Squirrel-white-background.png"/>
          <p:cNvPicPr>
            <a:picLocks noChangeAspect="1" noChangeArrowheads="1"/>
          </p:cNvPicPr>
          <p:nvPr/>
        </p:nvPicPr>
        <p:blipFill>
          <a:blip r:embed="rId3" cstate="print"/>
          <a:srcRect l="6250" t="4841" r="12500"/>
          <a:stretch>
            <a:fillRect/>
          </a:stretch>
        </p:blipFill>
        <p:spPr bwMode="auto">
          <a:xfrm>
            <a:off x="0" y="4648199"/>
            <a:ext cx="2819400" cy="2842059"/>
          </a:xfrm>
          <a:prstGeom prst="rect">
            <a:avLst/>
          </a:prstGeom>
          <a:noFill/>
        </p:spPr>
      </p:pic>
      <p:pic>
        <p:nvPicPr>
          <p:cNvPr id="14" name="Picture 4" descr="http://www.kleintools.com/sites/kleintools/files/images/pressrelease/DemoDriver_beauty-Cutaway-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57980" flipH="1">
            <a:off x="5245320" y="297764"/>
            <a:ext cx="1773038" cy="175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scr</a:t>
            </a:r>
            <a:r>
              <a:rPr lang="en-US" sz="8000" b="1" dirty="0" smtClean="0">
                <a:latin typeface="Century Gothic" pitchFamily="34" charset="0"/>
              </a:rPr>
              <a:t>ewdriver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905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spl</a:t>
            </a:r>
            <a:r>
              <a:rPr lang="en-US" sz="8000" b="1" dirty="0" smtClean="0">
                <a:latin typeface="Century Gothic" pitchFamily="34" charset="0"/>
              </a:rPr>
              <a:t>int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37338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spr</a:t>
            </a:r>
            <a:r>
              <a:rPr lang="en-US" sz="8000" b="1" dirty="0" smtClean="0">
                <a:latin typeface="Century Gothic" pitchFamily="34" charset="0"/>
              </a:rPr>
              <a:t>out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57150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squ</a:t>
            </a:r>
            <a:r>
              <a:rPr lang="en-US" sz="8000" b="1" dirty="0" smtClean="0">
                <a:latin typeface="Century Gothic" pitchFamily="34" charset="0"/>
              </a:rPr>
              <a:t>irrel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75438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str</a:t>
            </a:r>
            <a:r>
              <a:rPr lang="en-US" sz="8000" b="1" dirty="0" smtClean="0">
                <a:latin typeface="Century Gothic" pitchFamily="34" charset="0"/>
              </a:rPr>
              <a:t>awberry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5" name="Picture 4" descr="http://www.sproutprogram.com/files/8313/3409/6538/sprout-pla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971800"/>
            <a:ext cx="1744393" cy="2362200"/>
          </a:xfrm>
          <a:prstGeom prst="rect">
            <a:avLst/>
          </a:prstGeom>
          <a:noFill/>
        </p:spPr>
      </p:pic>
      <p:pic>
        <p:nvPicPr>
          <p:cNvPr id="1026" name="Picture 2" descr="Image result for finger spli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954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219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c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8000" b="1" dirty="0" smtClean="0">
                <a:latin typeface="Century Gothic" pitchFamily="34" charset="0"/>
              </a:rPr>
              <a:t>k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00400" y="35814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r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8000" b="1" dirty="0" smtClean="0">
                <a:latin typeface="Century Gothic" pitchFamily="34" charset="0"/>
              </a:rPr>
              <a:t>p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62484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i</a:t>
            </a:r>
            <a:r>
              <a:rPr lang="en-US" sz="8000" b="1" dirty="0" smtClean="0">
                <a:latin typeface="Century Gothic" pitchFamily="34" charset="0"/>
              </a:rPr>
              <a:t>k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314" name="Picture 26" descr="https://www.coldstonecreamery.com/assets/img/products/signaturecakes/signature-cakes-cakebatterconfet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3323295" cy="2743200"/>
          </a:xfrm>
          <a:prstGeom prst="rect">
            <a:avLst/>
          </a:prstGeom>
          <a:noFill/>
        </p:spPr>
      </p:pic>
      <p:sp>
        <p:nvSpPr>
          <p:cNvPr id="12318" name="AutoShape 30" descr="data:image/jpeg;base64,/9j/4AAQSkZJRgABAQAAAQABAAD/2wCEAAkGBxQTEhUTExMWFhUXGRgYGBgYFx4gGBkbFiEYGh0gGxggHSggGR4lGxcZITEhJSkrLi4uGiIzODMsNygtLisBCgoKDg0OGxAQGy8mICUtLS0vLS8tLS0tLS0tLS0tLS0tNS0tLS0tLS0tLS0tLS0tLS0tLS0tLS0tLS0tLS0tLf/AABEIAMUA/wMBIgACEQEDEQH/xAAbAAACAwEBAQAAAAAAAAAAAAAABQMEBgIBB//EAEAQAAECAwYDBgUCBAQGAwAAAAECEQADIQQFEjFBUWFxgQYTIpGh8DJCscHRYuEUUnLxByOCkhUWM0OisiRz0v/EABkBAAMBAQEAAAAAAAAAAAAAAAABAgMEBf/EACYRAAICAgIBBAIDAQAAAAAAAAABAhEDITFBEhMiUWFCcQQyUhT/2gAMAwEAAhEDEQA/APuMEEEABBBBAAQQQQAEEEEABBBBAAQQRXtNsSjM12Gf7dYTdBRYghPab3OSQAefsCFFpt6wfFiIrkaef4jKWaKNFibNcTAlQOReMWbaFBwp23cj6UiNN4DExOE6EHXmMoj/AKF8FeizcwRkZl6zEEOtTM7509+zDGRfpCHUMWrp25RazR7JeKQ9gijZr1QstVJ45HkYvRqmnwQ01yEEEEMQQQQQAEEEEABBBBAAQQQQAEEEEABBBBAAQQQQAEEEeEtUwAexHPnpQHUoJHEwjvO/D8Mrqo/b8xl7bayC6qncFzXm8YTzpcGscTfJtZ1+yU/MTySfuwijO7VIphQSeJ/DxiU2srX3SFGocuHCUjU/bJ4fSMEkMBpU/M+sZetJ/Rp6UUX7VfqlCpwDUDPkTnCudbJQzYE5kpPqrTnHNovYAHFKCh6QktE8TFEIQX40FeJLRm5OXdmiikMbZaEgeCZiH6Wpyb+8UEWqaQEJBmOQwSHLDUnEMuEVbvsCTM/zUFIZqEYXrmQW3rD6x2eUiksFClDMF32zcfaJrZXBRXZbU7IT3av5jgUN2KanhvnlFmXYAfDNmePUhGGp4OYtlfdVWVK5B6cg9eTxAi32ecCHD/1spJ5fkQ6CztVjmS5YC1KnAOxZlNo4erbjyia61pUMKKZ0ffrzikq/TIDTEHCPnDFJqzUDv73iqq85aiJspaf1JTrxH6gfezrdi6oYzLcpCjKKAnYnXlTL6Q1Te82UgEupLgVqATzr0hJaLzkzksJv+YKhwoKBO4baOrvvIKlqQsB8iCHBd9f7dIFaehNJrg1t3doUTDhUMJ0L0/aGiLWglgtJOwIj5zc011EMMzmeeopxj2yAoWUFXwqLctPtlG0c7S2ZvCr0fS4Iztm7RBJ7uYCSkB1A5vlTduMP5UwKAUC4NQY6IzUuDCUXHk7gggiiQggggAIIIIACCCCAAggggAIIIIACMvfdvMxWFJ8A/wDIjXiNBDPtBa8KMANV0b9Ov4jJzJh5DJuf7n1jlz5PxRvih2R2qaAC7ORk/rGbtM4nEhAcqpTiMzs2dYuW6aGUKYuHlVo7u5QllwCpTABVdK9Ofs86Ongc3WnuJSQEEqbxEip4n2wEV7Resz4qcEkMenOC0XxMwFiiu4961hSlSSHmzRjPy5eZeu8O74El8luXZlznUpQA0w0YcSTTkAYXS7JNlEsoEYiampeumZ0y2jklIcpWoNqguH04ece2LvFUXOSTshG+h39IOh8DVV/y0JSJ6FIKsioUPXEX5RUvK8EYMUpSsT0whweb/l46m9mwqYFzQZqaMcRca1D+EPoIuDsrZ1pdOMjYlRB5Oaw9EWZez9q55VgKEg6MCr1xNFVVjnzZuOYVoB1MtRUT+gpYPzWnnpGxsfZyTKUcJUF6OxDeWT8YdBQYBQO2dD1MPyrgDE2nszPm/MojQrWaDcpGID16xV/5UGHCShUwEg93jHV1pSD06PG8Uju1Yk/Cc06/6S2XDyiK1BE5LhQ/SocNH+0LydD7MRY+zzLaYkgDJRmIQWPNQc8BXhBY7rCphP8AErwDUZg7FxXlGmtc9JlmVNScQq7hm3YVI4wksMxKZuGYApLMlTfWjg8YfmFHaJtolTwE4Vihd2JA3qQfSH0qaO9QoghRzBzruOdPSKl6zhLwEAKZiz+IciQ7NpSOLww2hKJ6C4poQoNQg0p12hsQzX4p6/1N0b6bQ0sF/LlFUsoBQgtnWviP/t6Qosc4iYjG7kUL55NwHs5RLLlY1LOhJLn3s/lE247QNJ6ZvrNPC0haciHESRjbjvbuirET3Zdhnk7EcwMo09gvKVODy1hTZjUcxHZjyKS+zlnBxZbgggjQgIIIIACCCCAAggggAIIIrXjae7lqXsKc9PWE3WwQgve1gzVFNSGT/t/d4TWjFhVvtx18ovIAQhSjnShOb5+pPkYVXhMxAau/JuUefN27O2K6FyZqScSmI+pGR413i0L1OApTLBdndqszsK096xxLMkAYg+rAOQxZthlvrFS0TitbS5ZD00045M0Fvoqjmbau8JxIJL/CjR+LwG71FLqCSDVi25zGX1eJF3bMCXLb5AkceNeHOKxvVcsEkpUADmNadH6ecA/0T2W8u7OCYkJl7sAnaqqN6RNabJLUcSXSRkUj1+Ko4mFKLyVMBURLR/Upx6N5B4UTZRxlSJzqOSZXhR6U55mGo3yJuuDbSL3Eof5qQBQYmJRqzqDtyLR2L0CXXLGIapSSQeIphpHy22WmefBNrUtUt0INIqCRMR4keQJ/IEWsf2Q5fR9pFuE9HhLEfM7EHzH2ixZZomAhTFVUqTr5uxff6R8VsU6anxy1qSdWLeY16w6untdaAtlICvQ01D0duUHg1wFn0mQsFSpSiza61y4Qvt1zqC1d1NwLLEeGis89Hy021iCzX9LWpEwEBQ8MxJcFjkWZqHiRnDa2TXQFOxT4i2QAzPJvekRwh8nzq+r1nypvdz5ZExNULxGvFLNTh0iOXeMxamMsks7ijt0j6D2iulM+zlRFUeIEZjf09QIzloJlpEuaoBvgXVjnQ6A+6xdquAViz/jZIShSF+EZcB9RFqwW4JJALA60LP8Ap98IYT097IC2DoUz6saEcaxRvG6UsiZgCgp0kuQUlnBBBFdncVPBp0UPZtq7xMtSNH4/C+499YYice7Sj+cO/nTl+OcY7s/d5RNUCVqlKDkKrgU7A5MxfzbN42V0h041MwBppufRuOcJiPZ8jCkrL6AAAl3yA9ekKrjt6pEzEE4TXwu7voQKNUVHAw2tM9UwlTMPlGwGR/qjL9pLemTOz8SU1AZjmQDxy84S+g/Z9IuDtMLQyVIKFHqHAdjqk840EfIez1rwgV8QIYvUqoc/6jH0i6b8TOOAjCtn/SeR+0dWLLemc+THW0NoIII3MQggggAIII4mzAkFSiABmTAB3Ga7R3shQ7qWrEp3JFQGenE/iFXaLtGpboQCJYzJoVe2y9jOXFbu9VNADMRU9T75xzZMtppHRDHW2ahKO8UlJHh34Ub19IqXhhUrAmiU0J1q1OVYsXBO/wApdXKXA4DP9+vCObPYyqqi2p6mtebxztGq0IryTLQhRFVg0Tvl5RTllahiQCMwC1dqQ5tdkcrIIo2jvRzTaphMm1zUpKUHClzUAZnPh5CEi0eTrasMhSyA9QBU5UJ1ziyqdJYMhR/qT8X1ipPtaAEpSk4sNVHf5n3FeUSWezFaMZCz/qCQOmZ38opITZWN6SyVS5ksh/lwgljlUOOkJLfOlpdNnEzEGdJ+GubpI+hh/wD8OlYmmhSVEirMOp98oYS7AZZKpJC0agpofpDtIVMS2azTJstPeqlI6P51pFW0dl5iElUtQUP5VAEeTUjTTbxQrF3qcPFIJy4Z61MKZ2EOZcyv6VexB5sPEyk2bNlqqhA3YH8mJJNvlr8WBQUk0IDsRqGj22TVqJE1Tg5H8kCJ7olCUoFICkuHDxd6JotIt8qevElWCaGDgFLnbrtwjT3fJUUEOSCDQ/EksaMWcA5EMeMKDdsha8acIVVwPuknrrDG7ZYSsYcQUzYUnwq6RLpjNBZrcFSACQThwq4u4PnUiEF52LvJCnDjCCObfkDzi3KlBOPR3JGWQ23q/Q8jZnzR/ChL/IUk6ZZ00OXsNNbsf0ZD+PEiUiWuWcZFJiC6FAgUWlXwrFRiSwINQTWL8i0iZZyAS4YsK/2Id3EUO0Uk9yXyCcQOlOPQ+XGFd02lZIoUrAYmoJByo9RnF/2VhwzWWmQxkq4kHb5S/CHd3pM3wpDJBy5UHVoR2W1Y0oDH/Ld+Jo304xobsMwjCKE58H2P3jMbLFumiWO7lEYtV5hLcNTtHzTt7d4lzUzcSiJgDvliSzsdHBB5vH0mdYQkFSlMkff80YR8p7SXibTacATgAdAcAkYSSSfe0VjvyJfGjTdkpQZaySVHV6NwGm/SNbdttTLmpWUlkv8Aj0eKfZ+TLlSUAprmRrlmeNPSJjaQckgZ+x5xnfusrlUfQJE4LSFJyNREkZ/snegmI7ohlIFauC9Scg1TlGgj0Yy8lZxSVOggggiiQjJdsbxciSlvD4lV1YkDy+0a2Pm95qUrGoD4lFXMl6RjmlSo1xRtmZvifMTV9CMw55Pl73jjslInHGVS1ITMSkoUoEYgXqCWxJYu4px0ihfdlXmpaQakgO5oODa7x1/h/blqmTcaiSUISlyfCmW6QE1oEggN+8YV7Wb3s111WtMqYz+FdCNnqD0L+cauzygA/tjWMZOsoTMlnFkQ5z1IFN2KT1jWSbUGKH8QFKu42pWnveIixzQss8kMBUZsdnP2eE9vkKSoowEpcklLOH29fONTdkkFPiFRl6jOIbR/11Fq4QC+WavFE1Ssae2ZZC5OE4pZGgd2BB8yBni6RLMkBICpU3E+vHz/ACREl8Swkh0nVqOzcB5x7cVwG1TCUqMvA2I6kKdqfNkc4auTodpKzlE9c1SZapWImgKRXqG9YY2DsvaFKo8pO6jTqgGuv5Ebe77rlSf+mgAsxV8x5mLsdMcH+jnln/yZpPYyT8y5iuoH2eGNh7P2aUDhkochiVByQcw504Q0gjVQiuEZOcnyxUrs3ZCXNlkk/wD1p+jRcmXfKUAFSpZAoAUAgDyizBFUhWyGz2REuiEJQP0pA+kSJQBkAOQjqCGIzva65+9lmZLT/mJqWzUG9SP2jGyrOO5SMicx5inOnmY+qRju2d0MnvJaWBfGE6E/MBx1/cxhlx/kjfFP8TH31IHdBGbsCP6QHH1fkDrGdnoWZ8soDkkBmzSXejbB+kaoWdU4pYGozbVmr0ADxfk2SXZgV4XWddg+QoaVGWrRzJ0dDKdnkMpMsAOWcnLiQNaUjT99gBSgBxQHQk1PP9oo3XdjqM2Z4XqQTpoPe8e2y9kS1pAIAYk4QSW0oBQ5+p2g4J5ZBPCioqWSr+UNQchpz/EZq6bslKtC7QurrUpOoHiIDB9fi8m1jU3heiVJKSML0NBkPY9mObHMkYXUhNMsnDez7ESml2Vv4OpltSmgRpV2f+1B1MULZegcDAAWce+pj2+L4syElRcE0AAL9A3rzijYnV48B5qLsk/uYVUCND2VvFCFkrThxBsVaVq/DKujcY3UfNVhSksAA/CrfaNl2dvyXaEAJJCkgODmWo4rUR1YJ6pnPmj2OIIII6TA5mGhbNjGDnhwEjnlWoJjfRjrbZcHeHUKIHLP6Ujnzp6ZthZ8z7UWKb4sIJTuNuHRoW/4f2ki1hByWlQHE0I9AY315ynkkjjX+kPXyj5SucqRPCyFpKFhWRcAF8toyx7TRtL5Pqdvl40LKizhQBFGIqGHMiGNy2jvMBmABYDLY5Kahfj99YqzklSEo2ZXGunm/rvRbYbaZFpQlYOGY6VH+XCzK5OSH/EZLmi2tGsu22YnSQzE9d2jq0KItEsjJSSOoYj0xeUVP4ZQUQncGug4dBHlpt6StKXKVgulxQtmH+UtA+Nk1vQxvWzhYSpKR4VAkbjI+QMT3LPRKdksFEYjqGo/IR6uYlQ3cfsXLxFdw8KhmU0O9NX8jFptTtEPcaZqAY9jIKUZanQVBK82yCq/UQ1lXmsJcpxbOWPm0dMcyfJi8TXA6ghdZb2SoHEkpIz1HpX0jwX1LOT+X7xfqR+SfCXwMoIpi8pe7NoxeIzeydEn0/MHqR+Q8X8DCCFa7zUfhlg81e3ihMvBRJC1qT5ADr/eJeaKKWNsfWi0JQHUW23PIawvn3q9Eodx8x+1XhZjGKtSzE4iTXj9oqz5hchKq1oA/qzxjPO+jSOJdnBQJSSfCMy23F4XyJc2dM7wsED4XyJJzG7DLKvnE0q7pkxQM4pKR8KEgtxKq+Llk/pbtgmAgIADZU9c4x+zX6LEyy4gyvI5Nsff7LbZY0J8SinOj584qz0zjRSiAScqZ7nOIkXZjA8bAEuSSSp9zs2XPjE2n0UlXZesS5SjUuangHYc9PekN7zZaMmc5Aa6czy1ioi5lP4a11PEPTXZv7Res9zhAKkpdRzVmenCDlbQOk9MWWW5hMWZs01bClBphFc/PT1aHJswA8MwNl7HWJJs9FAUK8h5kxUmsonAoHkfV9tX4QCEXai9lSgmW5xTHA4DUvoW9TF/spaRJnImrURLYJ3+JwBuWz5coyfa6f8A/IlnOWlxjdwTr6BLHVjFy5pxtCkqYgJcAA0IGp4kvyHWNFqmKrtH29CwQCC4ORGRjqEvZK0JVICUqCsJIzrn+Xh1HdF2rOOSp0EZ7tJZ8zotvMftGhihfk9CJKzMDghm3JyiciuI4OmY+1WYCUlJPxKD7fjQDrGV7c3YFSO9b4dRpoXbMb6xs7cgrTLL4kkF+o315xHedl/yhiALqS4aimNH918n4Np2dfKozf8AhteP8TKCVVXJGBTmhABwneqQA+4ixeNmxTFk1L4U8AHJD8yT0jxElFkWqdLQEBSfGEhgoAu4/UK04kQ1uOamYlK0nEFEl2GYPsQSqT0NWuTHXT22mWecJE9IVKSQnGxxIHE/MkefEs0au8cOJE1DKBYpKaiuxD0IML7wudK1TWSCFHUaMCA+mQbkIS9lr1XInqsUwEJ+Qk0Y/wDrXpFNqa0FeLN9KXhl40gEPUb8K0fq8cSrwR3nxM4ZSTmNj+em0U5k7uTgneFCslP4QT9oXXhYVOCk4gKgu8S3QJWapUgLQQgttXLzyj2yzSqW5ZxQ8xCm6pgKHBYgVQohxy1IiG13umVMSsqKR8KknUc8nEO+xePQ2troZaWY0L+9K048IkmWXFhIYvn7aPJEyXNQ6SClWoyPR4hlzO7aUo0d0Kb/AMSd9oHyLosoV8uRTo7+XCmkeGYHLYkq30pvHE2YVMU/FmFPQjbj5xNKnFQDu+oevrnzEP6EcKKiGDEijuWiBalKocJ2q/lrEloQ3jAPEHI/iJZMxKvEGpnWoPL94XdMf2LVXc5+JWEZhJYct4YSyE0AAA3pHE9wcSWB1B1iKzW2rFISo6A6c8LHlC0h7ZYOJWoHJ45SFJNSG9PP+3WK9pmkE4KEaZg+ZAglXqMlkjRi1TnTWHaFTJ1IQs18R20PT2IJngqA4GY2hdawU+IEB/P1ijbu0iZZEudRKgyCMzvyby+kK70Ohyq2S1Bvm0S7eWbxV/i1oeoIagUXT50MKV2lK0ul1DNIo76VH3iki1TUJHezRs5qaban1hWyqG18Wzu5JtE6WUywQkmjOSzAO5rGesxmWkUBQhRJbUj9VMgaN+wDbtHapZupEtUxK8doQEh3UipmVGbkJNP1xWscybhSmWnBk6tSDX/TQvrmI1cVFImLbsS9tpBRJQgfEVJLasKP/uMcdmAqZQURr+rd/o3OO+1X+WJeKq+8BLuSxd31NSmphl2WsCsBJZKSSWyDGo9vE37SuzZdlJLTgygGCnD56M3kekbSMHdNjxTkAKGJJBcGgAqecbyOn+O/ac2b+wRlu29owhAzoot6D3xjUxj+1RJmnZKQAOef19Ied+wnEvcKuz9vJCkLJYEYT0HmHfqR0b3uCUJb+YH7P6+sfP7ymTkTUiUHLuoHIop5Z/SNrd1vTNkAhTfLo4I0I/EcvKOlqnZ5PuzvJSg1S/m1PrFC65CZKB3aWQalLnUDJycPL8xobPVIwljnwPR/vTjWKEiVhUtBFH3oUqqOWo6RLjVUCZUsVtSq0TEBThQCwS1PlIIPEep5RHedhSJgIDY0sW1w5DYkYjnFi22PupmNKWxUxMKFtDmHA0pSPbfjMskJxEVDs7tkcklw4BLRPyivsR3hY5oSxeYjLDmpI3D1I4Ham0c3OqYkBPiQG8JV8KhmwLlv3jVWK1JXLGKhB8iNONdYqIsKQoo0zS9HBy5HT8RTfArM9b73XKVjMpTpzUhi/OpBBigi/wCVaAe8QUGny0fkHI6iNXa7rCHKUBT/ABIL03Kfx7MEm4JS6pSUqOzsemsPXAX2J7vtIlkqlzAU6pK6fkesW7V2iRNSqWFIWf5cbEbexHVu7NoAZaSoaqeg5jSI7P2CsywCmjF6kMcqZZU/DPAknoG+zixdqlyy0yW43TU8y+cWbX2tsahWf3SnoSlQL/7fMRzM7Py5VVSwQ4DjLyOXX1i0jsnZVgr7sYv50oD8HbTpAqegetlS7O3FnWsoMxQOiilQSob8DwLRct18WdPi79GNmThLmp2ckjg0QWG5kymWlAKf5mqOLfesPjY5M1HiShRbUQaegehFcvalE58UtbpLYgk4VvkQkEqGWTRYvG1IzwzG4S1Cv9TU6xZF2iVWWAxrhPnQnOo9c4Yy1S5qBQkihABodRk45QqvQXW0Jbs/ilg94JSk1KHWcYGmIAGrPEFuk2hTJ7lGdCVOkcTkXH2hzaLOUkKl9U1Dj6P7eLUialWFQLjJiGrsQfpDoV/B8/Nx3klYCFpTKfIKdTDbFqedPSHMjs4jEFTXmTBXxAmp2LVyFBtGitswyzVJwEVY1/0sX6ezJZJyVpDBRBqCa/TxUivoW+RHakqQ+CzqwpGYAY8M8X0hXZ7oxPMWQSTV+gZhtlGt/iChTKFNC31p6xKsJbEgivBwfzEpJj8qMHPsiTODIKyjERQsCfDrnvTYRctN6qSKAI0BZyzu+wPmY1OJC6KZKvIHqRFRaRiCFBIOhyrvB+h2Yyz3Uu1TBOmA5UxHMvt58nMaNMkS6FBYe8ovEYS0xFD8wNa70r9eeUdTJfd1StxsawnbCyx2esgXNStD+EurRuHF42cKrlu4y3WWdQFB96Q1jtwx8YnLklcgjPdoLEQTNdwSKfysG8qRoYjnygpJSciIqcfKNExlTs+f3hZUldNR5j+59YS2OyzJU6Y//TUBiTuasQflLBjQu8ayfZlIXhUnLKmb7HUesVbfZsK3wkBQfN6jbzjgaaOxNMq3Ve9VJS+IOcBbE33i8LwSspWg1AZQoFNQ5E1bkYW3pdAOCejEFILlqUyzbLUiIZlmW7pAJ2ORzcOK9a6bQX0FLk1Fpl95LIzCh4Tx0Lk8or3eMSSFDxJZ96ehHERkLDfU2UohAOAKOKUvNG+BWYHmId2m+VIKZyZaiMlYauOB4RVq7FTqi1akFJxscJPibTR2bzju1WRwkpOFQqlQFBwrvtwiWwXpLnIOEpUlXHzCgdeEcWaYlA7pZcfKp3PItRx6iFSsLZNZ7UpxjUMY0IYnluIpWub3C8aQSksVJAcpfUDZ9IYTpGIUPjTkd+Bq7Uj1MxMwVDKFDWoPm8DQkztNoCmUMTKDMUEUPA/eF8wd0p0eKXqkE4k+TvyiQSwlWNIdOoBNOI25ezKqWlYcN+eohN2NaI0XihYIxBjmFH6iKVslM4lreWoYShnz/lLP0J6xIq5kfFMQG/mpnxOmQyj2bckpQpjAOy1P/wCxEPYaRRHaKUhRlzJoSWqHKDy8SmMSm8ZaQVpmJwnMFQKctG8Iy+sV5vY+ygeOW4PzFZ/8i8H/ACPY1MUhQ4YjhP584dILKUjt3ZUqZagltQkqSeRArElu7YXexWJqQvglyeYYv+8W5Vx2aTRUkA/0uD6OeXGE94dlJdqV4Ed2kVUrAyjyBHqaQ/bwLfJPc3+INnmLEs94H/SopLasHYcxGgXbZahilKYsS2AsqlHADmrcfOIrmuey2RGGWiupYlSuaiIltN84SEiTML6gp/8A1QQpNDSZ5Zb9lTAUF0KFCGKQTrhxsCH2gmLEk96F+HNQJDbOBorLn5R3JvELHis4dvmIYNQbt+0J78uqdOr4ES0l2SCx5qPxDyhc7Cq0Pf4mXOTjSoKGRbMPuMxHMgKlHD/2jRmyNGYnnGXs9y2iV8M1sgwA6l2i0rxlphmEpYBiAObDN84Vq7H4jy1yjml8QqGy68IJox4VYGLBxUGvR4b3V2dwsZi1KAqEOW61rD9UsGpAflG8cDe2YvKloyUqwzlJGJKq/CeGj9N4dWK5UJCcbk5kfLUvlrDWCNo4YozlkbCCCCNTMIIIIAI5slKgygDzhNeFhKeKdKVHB9IewRE4KRUZNGVkKcFDB2Oeo8ooS5eFWEjLThuCaGNjPsSFaAHQjOFNuutTu2IjIgsY5p4WjeORMT2+w1xIopqpYHEBtx/MRWazpWAUln1A/NIdS1KACVA8MSW/vFKZIwKKgPCSSoAb6gfWMnGnZalejL/8FMmapWIgk0IBY8wCHPD2GNosSygsQ51JYn6Q7tEtKk1POreoEU7OgyWBZQJzxb7nm9dYT5HdoTWa8rVJWJc2WVEsygXB4cW4Q0tQUtpkolExvmRTkWILdIYqkpIbCw4f3pFRajKqScGqg1ObDL0gYIq3derKMtacKmDhvp/MOIiS1TCkKWKpqSl2pwpQ+6ZxcmWRE1P83TLq0eIk4EslCSBmNfJoGCaK9ntQZ8QCTyYjrSIV2hSKyziDvhCiRXYAFj08otSpsibR2IzSwBHAhni2mxBAwpoDlsX95wVYXXJCq1KUn4FdaZ+f1ilZ7HOCqEJRszqrsdPdIt2hc9A8IQpOzkfZj5xWk34lwmbJmy1GjlBKfNJPrA6vYJOtE8mUiWSpSVKUfmzLfb6QC+ZI1IbdJGXT30iwi1yl0SpCm01HMZwJu6UPFQHgw84qn0LXZ5ZrzlLJONCjwIBHQmPJ0lBNFJHr0zziNSEVKSMVWLUB65xQs1gnIU+LF/pr/uhW62gpdM6vKUr/ALbBt6vzrl+8S2G2TGAVhPQ05DN3pDayyFrABlivF09aNDBFzJ1J6AfvFxxSe4kvIlpii7kqmkp7tiA+dPy8NLLcwCgpbFsg31MMbPZ0oDJDffnEsdEMKXJjLI3wEEEEbGYQQQQAEEEEABBBBAAQQQQAEEEEAHK0ghiHEUp11pNQSPpF+CJcU+RptcCeVdK00CgU7H7bRBaLvKXdNNdRD+CIeGLRayMycubh8JIUh2GpHPf3nEzA6OKxopklKviSDzAMUJtxyiXS6D+nL/aXEZvA+ilkQi/glSzjkktqgjwnWlPCeUWJE5K9CleqVUUDw3HEPDBNyqBfvXHFH7xSvG4Zq/hmBtKMac3iPSkui/OL7KtsuyVMOKqF0ZQUyqcaOOBDQS5UxAYlM3jQKfiwwnTaLdjuScmhm03UXU/NsotC65uWMEcT+0L0pfA/NcWL02/DRfhOxy5g5R4e7FQfKpryrF6V2dGJ1LLbM+fFTkRclXSkfMfIRXpSfJPnFGdSqWqhDn9QY9EqrEM24wpgAXLFwS9P1Z9K9Y2MmxoTUBzuc4sRS/j62J5t6M7dtxrHxLLcQH/aHCLAgNRyNSYtQRrHHGJnKbYQQQRoQEEEEABBBBAAQQQQAEEEEABBBBAAQQQQAEEEEABBBBAAQQQQAEEEEABBBBAAQQQQAEEEEABBBBAAQQQQAEEEEABBBBAAQQQQAEEEEABBBBAB/9k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0" name="AutoShape 32" descr="Rope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22" name="Picture 34" descr="https://small2tall.files.wordpress.com/2014/05/ro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76600"/>
            <a:ext cx="3085025" cy="2057400"/>
          </a:xfrm>
          <a:prstGeom prst="rect">
            <a:avLst/>
          </a:prstGeom>
          <a:noFill/>
        </p:spPr>
      </p:pic>
      <p:pic>
        <p:nvPicPr>
          <p:cNvPr id="12324" name="Picture 36" descr="https://bikethesites-reserve.riderscenter.com/ImagesFiles/class/Trek%20FX%207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638800"/>
            <a:ext cx="3145996" cy="2280366"/>
          </a:xfrm>
          <a:prstGeom prst="rect">
            <a:avLst/>
          </a:prstGeom>
          <a:noFill/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Units 8-10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urelyfacts.com/pics/items/animals/Buffa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36576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3810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buffal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6482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m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100" name="Picture 4" descr="http://www.british-sign.co.uk/british-sign-language/wp-content/uploads/2013/01/me2-852x9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959430"/>
            <a:ext cx="2917477" cy="3184570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so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ck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102" name="Picture 6" descr="http://cdn3.volusion.com/uctgf.ukzte/v/vspfiles/photos/The-Water-2.jpg?14391961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5791200" cy="5791200"/>
          </a:xfrm>
          <a:prstGeom prst="rect">
            <a:avLst/>
          </a:prstGeom>
          <a:noFill/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shoecity.com/photos/product/standard/5273340S202954/view-all/converse-allstar-chuck-taylor-ox-fiery-coral-shoes.jpg"/>
          <p:cNvPicPr>
            <a:picLocks noChangeAspect="1" noChangeArrowheads="1"/>
          </p:cNvPicPr>
          <p:nvPr/>
        </p:nvPicPr>
        <p:blipFill>
          <a:blip r:embed="rId2" cstate="print"/>
          <a:srcRect t="20270" b="24324"/>
          <a:stretch>
            <a:fillRect/>
          </a:stretch>
        </p:blipFill>
        <p:spPr bwMode="auto">
          <a:xfrm>
            <a:off x="990600" y="5791200"/>
            <a:ext cx="5638800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7800" y="17526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ch</a:t>
            </a:r>
            <a:r>
              <a:rPr lang="en-US" sz="8000" b="1" dirty="0" smtClean="0">
                <a:latin typeface="Century Gothic" pitchFamily="34" charset="0"/>
              </a:rPr>
              <a:t>ick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334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sh</a:t>
            </a:r>
            <a:r>
              <a:rPr lang="en-US" sz="8000" b="1" dirty="0" smtClean="0">
                <a:latin typeface="Century Gothic" pitchFamily="34" charset="0"/>
              </a:rPr>
              <a:t>oe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13</a:t>
            </a:r>
            <a:endParaRPr lang="en-US" dirty="0"/>
          </a:p>
        </p:txBody>
      </p:sp>
      <p:pic>
        <p:nvPicPr>
          <p:cNvPr id="47106" name="Picture 2" descr="Image result for chi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57200"/>
            <a:ext cx="2971800" cy="4388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manpowergroupblogs.us/employment_blawg/wp-content/uploads/2012/09/Blawg-Whistle.gif"/>
          <p:cNvPicPr>
            <a:picLocks noChangeAspect="1" noChangeArrowheads="1"/>
          </p:cNvPicPr>
          <p:nvPr/>
        </p:nvPicPr>
        <p:blipFill>
          <a:blip r:embed="rId2" cstate="print"/>
          <a:srcRect l="15341" t="13636" r="13068" b="11364"/>
          <a:stretch>
            <a:fillRect/>
          </a:stretch>
        </p:blipFill>
        <p:spPr bwMode="auto">
          <a:xfrm>
            <a:off x="381000" y="6019800"/>
            <a:ext cx="3200400" cy="2514600"/>
          </a:xfrm>
          <a:prstGeom prst="rect">
            <a:avLst/>
          </a:prstGeom>
          <a:noFill/>
        </p:spPr>
      </p:pic>
      <p:pic>
        <p:nvPicPr>
          <p:cNvPr id="8" name="Picture 6" descr="https://www.weathershack.com/images/products/springfield/90110-1d.jpg"/>
          <p:cNvPicPr>
            <a:picLocks noChangeAspect="1" noChangeArrowheads="1"/>
          </p:cNvPicPr>
          <p:nvPr/>
        </p:nvPicPr>
        <p:blipFill>
          <a:blip r:embed="rId3" cstate="print"/>
          <a:srcRect l="25926" r="25926"/>
          <a:stretch>
            <a:fillRect/>
          </a:stretch>
        </p:blipFill>
        <p:spPr bwMode="auto">
          <a:xfrm>
            <a:off x="2514600" y="1676400"/>
            <a:ext cx="1981200" cy="4114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th</a:t>
            </a:r>
            <a:r>
              <a:rPr lang="en-US" sz="8000" b="1" dirty="0" smtClean="0">
                <a:latin typeface="Century Gothic" pitchFamily="34" charset="0"/>
              </a:rPr>
              <a:t>ermometer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64770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wh</a:t>
            </a:r>
            <a:r>
              <a:rPr lang="en-US" sz="8000" b="1" dirty="0" smtClean="0">
                <a:latin typeface="Century Gothic" pitchFamily="34" charset="0"/>
              </a:rPr>
              <a:t>istle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17526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ch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ai</a:t>
            </a:r>
            <a:r>
              <a:rPr lang="en-US" sz="8000" b="1" dirty="0" smtClean="0">
                <a:latin typeface="Century Gothic" pitchFamily="34" charset="0"/>
              </a:rPr>
              <a:t>n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0292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tr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15</a:t>
            </a:r>
            <a:endParaRPr lang="en-US" dirty="0"/>
          </a:p>
        </p:txBody>
      </p:sp>
      <p:pic>
        <p:nvPicPr>
          <p:cNvPr id="48130" name="Picture 2" descr="Image result for ch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18767" y="1080767"/>
            <a:ext cx="5578152" cy="3416619"/>
          </a:xfrm>
          <a:prstGeom prst="rect">
            <a:avLst/>
          </a:prstGeom>
          <a:noFill/>
        </p:spPr>
      </p:pic>
      <p:pic>
        <p:nvPicPr>
          <p:cNvPr id="48132" name="Picture 4" descr="Image result for lunch t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72" y="5943600"/>
            <a:ext cx="6125028" cy="2796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children's coat"/>
          <p:cNvPicPr>
            <a:picLocks noChangeAspect="1" noChangeArrowheads="1"/>
          </p:cNvPicPr>
          <p:nvPr/>
        </p:nvPicPr>
        <p:blipFill>
          <a:blip r:embed="rId2" cstate="print"/>
          <a:srcRect t="4444" b="6667"/>
          <a:stretch>
            <a:fillRect/>
          </a:stretch>
        </p:blipFill>
        <p:spPr bwMode="auto">
          <a:xfrm>
            <a:off x="838200" y="152400"/>
            <a:ext cx="2286000" cy="2563600"/>
          </a:xfrm>
          <a:prstGeom prst="rect">
            <a:avLst/>
          </a:prstGeom>
          <a:noFill/>
        </p:spPr>
      </p:pic>
      <p:pic>
        <p:nvPicPr>
          <p:cNvPr id="50180" name="Picture 4" descr="Image result for b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19400"/>
            <a:ext cx="2135521" cy="2153620"/>
          </a:xfrm>
          <a:prstGeom prst="rect">
            <a:avLst/>
          </a:prstGeom>
          <a:noFill/>
        </p:spPr>
      </p:pic>
      <p:pic>
        <p:nvPicPr>
          <p:cNvPr id="50184" name="Picture 8" descr="Image result for go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6324600"/>
            <a:ext cx="2590139" cy="2582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62400" y="7620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c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oa</a:t>
            </a:r>
            <a:r>
              <a:rPr lang="en-US" sz="8000" b="1" dirty="0" smtClean="0">
                <a:latin typeface="Century Gothic" pitchFamily="34" charset="0"/>
              </a:rPr>
              <a:t>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2971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ow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5181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h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7162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g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old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16</a:t>
            </a:r>
            <a:endParaRPr lang="en-US" dirty="0"/>
          </a:p>
        </p:txBody>
      </p:sp>
      <p:pic>
        <p:nvPicPr>
          <p:cNvPr id="50182" name="Picture 6" descr="Image result for garden ho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3030">
            <a:off x="-419818" y="3719441"/>
            <a:ext cx="5080754" cy="4064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048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p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ea</a:t>
            </a:r>
            <a:r>
              <a:rPr lang="en-US" sz="8000" b="1" dirty="0" smtClean="0">
                <a:latin typeface="Century Gothic" pitchFamily="34" charset="0"/>
              </a:rPr>
              <a:t>ch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2672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sh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ee</a:t>
            </a:r>
            <a:r>
              <a:rPr lang="en-US" sz="8000" b="1" dirty="0" smtClean="0">
                <a:latin typeface="Century Gothic" pitchFamily="34" charset="0"/>
              </a:rPr>
              <a:t>p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17</a:t>
            </a:r>
            <a:endParaRPr lang="en-US" dirty="0"/>
          </a:p>
        </p:txBody>
      </p:sp>
      <p:pic>
        <p:nvPicPr>
          <p:cNvPr id="51202" name="Picture 2" descr="Image result for pe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4724400" cy="4724400"/>
          </a:xfrm>
          <a:prstGeom prst="rect">
            <a:avLst/>
          </a:prstGeom>
          <a:noFill/>
        </p:spPr>
      </p:pic>
      <p:pic>
        <p:nvPicPr>
          <p:cNvPr id="51204" name="Picture 4" descr="Image result for she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121" y="5257800"/>
            <a:ext cx="4584879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http://ep.yimg.com/ay/yhst-39766108732789/papo-knights-and-horses-papo-armored-knight-blue-1.gif"/>
          <p:cNvPicPr>
            <a:picLocks noChangeAspect="1" noChangeArrowheads="1"/>
          </p:cNvPicPr>
          <p:nvPr/>
        </p:nvPicPr>
        <p:blipFill>
          <a:blip r:embed="rId2" cstate="print"/>
          <a:srcRect r="4615"/>
          <a:stretch>
            <a:fillRect/>
          </a:stretch>
        </p:blipFill>
        <p:spPr bwMode="auto">
          <a:xfrm>
            <a:off x="2133600" y="3657600"/>
            <a:ext cx="4724400" cy="4953000"/>
          </a:xfrm>
          <a:prstGeom prst="rect">
            <a:avLst/>
          </a:prstGeom>
          <a:noFill/>
        </p:spPr>
      </p:pic>
      <p:pic>
        <p:nvPicPr>
          <p:cNvPr id="8" name="Picture 2" descr="http://www.chowstatic.com/assets/recipe_photos/10844_tart_cranberry_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4115055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24400" y="12192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p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ie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9436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kn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ight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18</a:t>
            </a:r>
            <a:endParaRPr lang="en-US" dirty="0"/>
          </a:p>
        </p:txBody>
      </p:sp>
      <p:sp>
        <p:nvSpPr>
          <p:cNvPr id="53254" name="AutoShape 6" descr="Papo armored knight - bl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ariconsleds.com/media/catalog/product/cache/2/image/9df78eab33525d08d6e5fb8d27136e95/f/l/flexibleflyer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8555">
            <a:off x="589100" y="-213567"/>
            <a:ext cx="3437510" cy="3124200"/>
          </a:xfrm>
          <a:prstGeom prst="rect">
            <a:avLst/>
          </a:prstGeom>
          <a:noFill/>
        </p:spPr>
      </p:pic>
      <p:pic>
        <p:nvPicPr>
          <p:cNvPr id="9" name="Picture 2" descr="http://wishfarms.com/wp-content/uploads/2015/09/berries_main_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876800"/>
            <a:ext cx="2744294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76600" y="3810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sl</a:t>
            </a:r>
            <a:r>
              <a:rPr lang="en-US" sz="8000" b="1" dirty="0" smtClean="0">
                <a:latin typeface="Century Gothic" pitchFamily="34" charset="0"/>
              </a:rPr>
              <a:t>ed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8194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fl</a:t>
            </a:r>
            <a:r>
              <a:rPr lang="en-US" sz="8000" b="1" dirty="0" smtClean="0">
                <a:latin typeface="Century Gothic" pitchFamily="34" charset="0"/>
              </a:rPr>
              <a:t>ag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2390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bl</a:t>
            </a:r>
            <a:r>
              <a:rPr lang="en-US" sz="8000" b="1" dirty="0" smtClean="0">
                <a:latin typeface="Century Gothic" pitchFamily="34" charset="0"/>
              </a:rPr>
              <a:t>ueberries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</a:t>
            </a:r>
            <a:endParaRPr lang="en-US" dirty="0"/>
          </a:p>
        </p:txBody>
      </p:sp>
      <p:pic>
        <p:nvPicPr>
          <p:cNvPr id="12" name="Picture 4" descr="http://www.usaflagsupply.com/media/catalog/product/cache/1/image/5e06319eda06f020e43594a9c230972d/f/i/file_3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895600"/>
            <a:ext cx="3657600" cy="233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50292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bab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810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fl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19</a:t>
            </a:r>
            <a:endParaRPr lang="en-US" dirty="0"/>
          </a:p>
        </p:txBody>
      </p:sp>
      <p:pic>
        <p:nvPicPr>
          <p:cNvPr id="6" name="Picture 2" descr="http://pngimg.com/upload/fly_PNG39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876800" cy="4876800"/>
          </a:xfrm>
          <a:prstGeom prst="rect">
            <a:avLst/>
          </a:prstGeom>
          <a:noFill/>
        </p:spPr>
      </p:pic>
      <p:pic>
        <p:nvPicPr>
          <p:cNvPr id="52226" name="Picture 2" descr="Image result for baby"/>
          <p:cNvPicPr>
            <a:picLocks noChangeAspect="1" noChangeArrowheads="1"/>
          </p:cNvPicPr>
          <p:nvPr/>
        </p:nvPicPr>
        <p:blipFill>
          <a:blip r:embed="rId3" cstate="print"/>
          <a:srcRect l="13333" r="36667"/>
          <a:stretch>
            <a:fillRect/>
          </a:stretch>
        </p:blipFill>
        <p:spPr bwMode="auto">
          <a:xfrm>
            <a:off x="228600" y="3656806"/>
            <a:ext cx="5029200" cy="5081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800" y="1676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c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" name="Picture 3" descr="c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895600"/>
            <a:ext cx="5506186" cy="412432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3800" y="838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f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er</a:t>
            </a:r>
            <a:r>
              <a:rPr lang="en-US" sz="8000" b="1" dirty="0" smtClean="0">
                <a:latin typeface="Century Gothic" pitchFamily="34" charset="0"/>
              </a:rPr>
              <a:t>n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3657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ir</a:t>
            </a:r>
            <a:r>
              <a:rPr lang="en-US" sz="8000" b="1" dirty="0" smtClean="0">
                <a:latin typeface="Century Gothic" pitchFamily="34" charset="0"/>
              </a:rPr>
              <a:t>d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69342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sp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ur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" name="Picture 2" descr="http://www.gardeningknowhow.com/wp-content/uploads/2014/06/boston-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3550819" cy="2667000"/>
          </a:xfrm>
          <a:prstGeom prst="rect">
            <a:avLst/>
          </a:prstGeom>
          <a:noFill/>
        </p:spPr>
      </p:pic>
      <p:pic>
        <p:nvPicPr>
          <p:cNvPr id="12" name="Picture 4" descr="http://kindersay.com/files/images/bir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048000"/>
            <a:ext cx="2819400" cy="2249184"/>
          </a:xfrm>
          <a:prstGeom prst="rect">
            <a:avLst/>
          </a:prstGeom>
          <a:noFill/>
        </p:spPr>
      </p:pic>
      <p:pic>
        <p:nvPicPr>
          <p:cNvPr id="11268" name="Picture 4" descr="Image result for boot with sp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486400"/>
            <a:ext cx="2797192" cy="3200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 flipH="1">
            <a:off x="3429000" y="7696200"/>
            <a:ext cx="838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6096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th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or</a:t>
            </a:r>
            <a:r>
              <a:rPr lang="en-US" sz="8000" b="1" dirty="0" smtClean="0">
                <a:latin typeface="Century Gothic" pitchFamily="34" charset="0"/>
              </a:rPr>
              <a:t>n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2667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d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oor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4953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st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ore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70866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oar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8" name="Picture 17" descr="downlo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133600"/>
            <a:ext cx="1752600" cy="2228180"/>
          </a:xfrm>
          <a:prstGeom prst="rect">
            <a:avLst/>
          </a:prstGeom>
        </p:spPr>
      </p:pic>
      <p:pic>
        <p:nvPicPr>
          <p:cNvPr id="20" name="Picture 19" descr="image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4724400"/>
            <a:ext cx="2438400" cy="1587591"/>
          </a:xfrm>
          <a:prstGeom prst="rect">
            <a:avLst/>
          </a:prstGeom>
        </p:spPr>
      </p:pic>
      <p:pic>
        <p:nvPicPr>
          <p:cNvPr id="10242" name="Picture 2" descr="Image result for bo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477000"/>
            <a:ext cx="2321924" cy="2667000"/>
          </a:xfrm>
          <a:prstGeom prst="rect">
            <a:avLst/>
          </a:prstGeom>
          <a:noFill/>
        </p:spPr>
      </p:pic>
      <p:pic>
        <p:nvPicPr>
          <p:cNvPr id="10244" name="Picture 4" descr="Image result for stem with tho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45056" y="-1073654"/>
            <a:ext cx="2577091" cy="47244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048000" y="914400"/>
            <a:ext cx="9144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438400" y="13716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457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ea</a:t>
            </a:r>
            <a:r>
              <a:rPr lang="en-US" sz="8000" b="1" dirty="0" smtClean="0">
                <a:latin typeface="Century Gothic" pitchFamily="34" charset="0"/>
              </a:rPr>
              <a:t>r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8" name="AutoShape 30" descr="data:image/jpeg;base64,/9j/4AAQSkZJRgABAQAAAQABAAD/2wCEAAkGBxQTEhUTExMWFhUXGRgYGBgYFx4gGBkbFiEYGh0gGxggHSggGR4lGxcZITEhJSkrLi4uGiIzODMsNygtLisBCgoKDg0OGxAQGy8mICUtLS0vLS8tLS0tLS0tLS0tLS0tNS0tLS0tLS0tLS0tLS0tLS0tLS0tLS0tLS0tLS0tLf/AABEIAMUA/wMBIgACEQEDEQH/xAAbAAACAwEBAQAAAAAAAAAAAAAABQMEBgIBB//EAEAQAAECAwYDBgUCBAQGAwAAAAECEQADIQQFEjFBUWFxgQYTIpGh8DJCscHRYuEUUnLxByOCkhUWM0OisiRz0v/EABkBAAMBAQEAAAAAAAAAAAAAAAABAgMEBf/EACYRAAICAgIBBAIDAQAAAAAAAAABAhEDITFBEhMiUWFCcQQyUhT/2gAMAwEAAhEDEQA/APuMEEEABBBBAAQQQQAEEEEABBBBAAQQRXtNsSjM12Gf7dYTdBRYghPab3OSQAefsCFFpt6wfFiIrkaef4jKWaKNFibNcTAlQOReMWbaFBwp23cj6UiNN4DExOE6EHXmMoj/AKF8FeizcwRkZl6zEEOtTM7509+zDGRfpCHUMWrp25RazR7JeKQ9gijZr1QstVJ45HkYvRqmnwQ01yEEEEMQQQQQAEEEEABBBBAAQQQQAEEEEABBBBAAQQQQAEEEeEtUwAexHPnpQHUoJHEwjvO/D8Mrqo/b8xl7bayC6qncFzXm8YTzpcGscTfJtZ1+yU/MTySfuwijO7VIphQSeJ/DxiU2srX3SFGocuHCUjU/bJ4fSMEkMBpU/M+sZetJ/Rp6UUX7VfqlCpwDUDPkTnCudbJQzYE5kpPqrTnHNovYAHFKCh6QktE8TFEIQX40FeJLRm5OXdmiikMbZaEgeCZiH6Wpyb+8UEWqaQEJBmOQwSHLDUnEMuEVbvsCTM/zUFIZqEYXrmQW3rD6x2eUiksFClDMF32zcfaJrZXBRXZbU7IT3av5jgUN2KanhvnlFmXYAfDNmePUhGGp4OYtlfdVWVK5B6cg9eTxAi32ecCHD/1spJ5fkQ6CztVjmS5YC1KnAOxZlNo4erbjyia61pUMKKZ0ffrzikq/TIDTEHCPnDFJqzUDv73iqq85aiJspaf1JTrxH6gfezrdi6oYzLcpCjKKAnYnXlTL6Q1Te82UgEupLgVqATzr0hJaLzkzksJv+YKhwoKBO4baOrvvIKlqQsB8iCHBd9f7dIFaehNJrg1t3doUTDhUMJ0L0/aGiLWglgtJOwIj5zc011EMMzmeeopxj2yAoWUFXwqLctPtlG0c7S2ZvCr0fS4Iztm7RBJ7uYCSkB1A5vlTduMP5UwKAUC4NQY6IzUuDCUXHk7gggiiQggggAIIIIACCCCAAggggAIIIIACMvfdvMxWFJ8A/wDIjXiNBDPtBa8KMANV0b9Ov4jJzJh5DJuf7n1jlz5PxRvih2R2qaAC7ORk/rGbtM4nEhAcqpTiMzs2dYuW6aGUKYuHlVo7u5QllwCpTABVdK9Ofs86Ongc3WnuJSQEEqbxEip4n2wEV7Resz4qcEkMenOC0XxMwFiiu4961hSlSSHmzRjPy5eZeu8O74El8luXZlznUpQA0w0YcSTTkAYXS7JNlEsoEYiampeumZ0y2jklIcpWoNqguH04ece2LvFUXOSTshG+h39IOh8DVV/y0JSJ6FIKsioUPXEX5RUvK8EYMUpSsT0whweb/l46m9mwqYFzQZqaMcRca1D+EPoIuDsrZ1pdOMjYlRB5Oaw9EWZez9q55VgKEg6MCr1xNFVVjnzZuOYVoB1MtRUT+gpYPzWnnpGxsfZyTKUcJUF6OxDeWT8YdBQYBQO2dD1MPyrgDE2nszPm/MojQrWaDcpGID16xV/5UGHCShUwEg93jHV1pSD06PG8Uju1Yk/Cc06/6S2XDyiK1BE5LhQ/SocNH+0LydD7MRY+zzLaYkgDJRmIQWPNQc8BXhBY7rCphP8AErwDUZg7FxXlGmtc9JlmVNScQq7hm3YVI4wksMxKZuGYApLMlTfWjg8YfmFHaJtolTwE4Vihd2JA3qQfSH0qaO9QoghRzBzruOdPSKl6zhLwEAKZiz+IciQ7NpSOLww2hKJ6C4poQoNQg0p12hsQzX4p6/1N0b6bQ0sF/LlFUsoBQgtnWviP/t6Qosc4iYjG7kUL55NwHs5RLLlY1LOhJLn3s/lE247QNJ6ZvrNPC0haciHESRjbjvbuirET3Zdhnk7EcwMo09gvKVODy1hTZjUcxHZjyKS+zlnBxZbgggjQgIIIIACCCCAAggggAIIIrXjae7lqXsKc9PWE3WwQgve1gzVFNSGT/t/d4TWjFhVvtx18ovIAQhSjnShOb5+pPkYVXhMxAau/JuUefN27O2K6FyZqScSmI+pGR413i0L1OApTLBdndqszsK096xxLMkAYg+rAOQxZthlvrFS0TitbS5ZD00045M0Fvoqjmbau8JxIJL/CjR+LwG71FLqCSDVi25zGX1eJF3bMCXLb5AkceNeHOKxvVcsEkpUADmNadH6ecA/0T2W8u7OCYkJl7sAnaqqN6RNabJLUcSXSRkUj1+Ko4mFKLyVMBURLR/Upx6N5B4UTZRxlSJzqOSZXhR6U55mGo3yJuuDbSL3Eof5qQBQYmJRqzqDtyLR2L0CXXLGIapSSQeIphpHy22WmefBNrUtUt0INIqCRMR4keQJ/IEWsf2Q5fR9pFuE9HhLEfM7EHzH2ixZZomAhTFVUqTr5uxff6R8VsU6anxy1qSdWLeY16w6untdaAtlICvQ01D0duUHg1wFn0mQsFSpSiza61y4Qvt1zqC1d1NwLLEeGis89Hy021iCzX9LWpEwEBQ8MxJcFjkWZqHiRnDa2TXQFOxT4i2QAzPJvekRwh8nzq+r1nypvdz5ZExNULxGvFLNTh0iOXeMxamMsks7ijt0j6D2iulM+zlRFUeIEZjf09QIzloJlpEuaoBvgXVjnQ6A+6xdquAViz/jZIShSF+EZcB9RFqwW4JJALA60LP8Ap98IYT097IC2DoUz6saEcaxRvG6UsiZgCgp0kuQUlnBBBFdncVPBp0UPZtq7xMtSNH4/C+499YYice7Sj+cO/nTl+OcY7s/d5RNUCVqlKDkKrgU7A5MxfzbN42V0h041MwBppufRuOcJiPZ8jCkrL6AAAl3yA9ekKrjt6pEzEE4TXwu7voQKNUVHAw2tM9UwlTMPlGwGR/qjL9pLemTOz8SU1AZjmQDxy84S+g/Z9IuDtMLQyVIKFHqHAdjqk840EfIez1rwgV8QIYvUqoc/6jH0i6b8TOOAjCtn/SeR+0dWLLemc+THW0NoIII3MQggggAIII4mzAkFSiABmTAB3Ga7R3shQ7qWrEp3JFQGenE/iFXaLtGpboQCJYzJoVe2y9jOXFbu9VNADMRU9T75xzZMtppHRDHW2ahKO8UlJHh34Ub19IqXhhUrAmiU0J1q1OVYsXBO/wApdXKXA4DP9+vCObPYyqqi2p6mtebxztGq0IryTLQhRFVg0Tvl5RTllahiQCMwC1dqQ5tdkcrIIo2jvRzTaphMm1zUpKUHClzUAZnPh5CEi0eTrasMhSyA9QBU5UJ1ziyqdJYMhR/qT8X1ipPtaAEpSk4sNVHf5n3FeUSWezFaMZCz/qCQOmZ38opITZWN6SyVS5ksh/lwgljlUOOkJLfOlpdNnEzEGdJ+GubpI+hh/wD8OlYmmhSVEirMOp98oYS7AZZKpJC0agpofpDtIVMS2azTJstPeqlI6P51pFW0dl5iElUtQUP5VAEeTUjTTbxQrF3qcPFIJy4Z61MKZ2EOZcyv6VexB5sPEyk2bNlqqhA3YH8mJJNvlr8WBQUk0IDsRqGj22TVqJE1Tg5H8kCJ7olCUoFICkuHDxd6JotIt8qevElWCaGDgFLnbrtwjT3fJUUEOSCDQ/EksaMWcA5EMeMKDdsha8acIVVwPuknrrDG7ZYSsYcQUzYUnwq6RLpjNBZrcFSACQThwq4u4PnUiEF52LvJCnDjCCObfkDzi3KlBOPR3JGWQ23q/Q8jZnzR/ChL/IUk6ZZ00OXsNNbsf0ZD+PEiUiWuWcZFJiC6FAgUWlXwrFRiSwINQTWL8i0iZZyAS4YsK/2Id3EUO0Uk9yXyCcQOlOPQ+XGFd02lZIoUrAYmoJByo9RnF/2VhwzWWmQxkq4kHb5S/CHd3pM3wpDJBy5UHVoR2W1Y0oDH/Ld+Jo304xobsMwjCKE58H2P3jMbLFumiWO7lEYtV5hLcNTtHzTt7d4lzUzcSiJgDvliSzsdHBB5vH0mdYQkFSlMkff80YR8p7SXibTacATgAdAcAkYSSSfe0VjvyJfGjTdkpQZaySVHV6NwGm/SNbdttTLmpWUlkv8Aj0eKfZ+TLlSUAprmRrlmeNPSJjaQckgZ+x5xnfusrlUfQJE4LSFJyNREkZ/snegmI7ohlIFauC9Scg1TlGgj0Yy8lZxSVOggggiiQjJdsbxciSlvD4lV1YkDy+0a2Pm95qUrGoD4lFXMl6RjmlSo1xRtmZvifMTV9CMw55Pl73jjslInHGVS1ITMSkoUoEYgXqCWxJYu4px0ihfdlXmpaQakgO5oODa7x1/h/blqmTcaiSUISlyfCmW6QE1oEggN+8YV7Wb3s111WtMqYz+FdCNnqD0L+cauzygA/tjWMZOsoTMlnFkQ5z1IFN2KT1jWSbUGKH8QFKu42pWnveIixzQss8kMBUZsdnP2eE9vkKSoowEpcklLOH29fONTdkkFPiFRl6jOIbR/11Fq4QC+WavFE1Ssae2ZZC5OE4pZGgd2BB8yBni6RLMkBICpU3E+vHz/ACREl8Swkh0nVqOzcB5x7cVwG1TCUqMvA2I6kKdqfNkc4auTodpKzlE9c1SZapWImgKRXqG9YY2DsvaFKo8pO6jTqgGuv5Ebe77rlSf+mgAsxV8x5mLsdMcH+jnln/yZpPYyT8y5iuoH2eGNh7P2aUDhkochiVByQcw504Q0gjVQiuEZOcnyxUrs3ZCXNlkk/wD1p+jRcmXfKUAFSpZAoAUAgDyizBFUhWyGz2REuiEJQP0pA+kSJQBkAOQjqCGIzva65+9lmZLT/mJqWzUG9SP2jGyrOO5SMicx5inOnmY+qRju2d0MnvJaWBfGE6E/MBx1/cxhlx/kjfFP8TH31IHdBGbsCP6QHH1fkDrGdnoWZ8soDkkBmzSXejbB+kaoWdU4pYGozbVmr0ADxfk2SXZgV4XWddg+QoaVGWrRzJ0dDKdnkMpMsAOWcnLiQNaUjT99gBSgBxQHQk1PP9oo3XdjqM2Z4XqQTpoPe8e2y9kS1pAIAYk4QSW0oBQ5+p2g4J5ZBPCioqWSr+UNQchpz/EZq6bslKtC7QurrUpOoHiIDB9fi8m1jU3heiVJKSML0NBkPY9mObHMkYXUhNMsnDez7ESml2Vv4OpltSmgRpV2f+1B1MULZegcDAAWce+pj2+L4syElRcE0AAL9A3rzijYnV48B5qLsk/uYVUCND2VvFCFkrThxBsVaVq/DKujcY3UfNVhSksAA/CrfaNl2dvyXaEAJJCkgODmWo4rUR1YJ6pnPmj2OIIII6TA5mGhbNjGDnhwEjnlWoJjfRjrbZcHeHUKIHLP6Ujnzp6ZthZ8z7UWKb4sIJTuNuHRoW/4f2ki1hByWlQHE0I9AY315ynkkjjX+kPXyj5SucqRPCyFpKFhWRcAF8toyx7TRtL5Pqdvl40LKizhQBFGIqGHMiGNy2jvMBmABYDLY5Kahfj99YqzklSEo2ZXGunm/rvRbYbaZFpQlYOGY6VH+XCzK5OSH/EZLmi2tGsu22YnSQzE9d2jq0KItEsjJSSOoYj0xeUVP4ZQUQncGug4dBHlpt6StKXKVgulxQtmH+UtA+Nk1vQxvWzhYSpKR4VAkbjI+QMT3LPRKdksFEYjqGo/IR6uYlQ3cfsXLxFdw8KhmU0O9NX8jFptTtEPcaZqAY9jIKUZanQVBK82yCq/UQ1lXmsJcpxbOWPm0dMcyfJi8TXA6ghdZb2SoHEkpIz1HpX0jwX1LOT+X7xfqR+SfCXwMoIpi8pe7NoxeIzeydEn0/MHqR+Q8X8DCCFa7zUfhlg81e3ihMvBRJC1qT5ADr/eJeaKKWNsfWi0JQHUW23PIawvn3q9Eodx8x+1XhZjGKtSzE4iTXj9oqz5hchKq1oA/qzxjPO+jSOJdnBQJSSfCMy23F4XyJc2dM7wsED4XyJJzG7DLKvnE0q7pkxQM4pKR8KEgtxKq+Llk/pbtgmAgIADZU9c4x+zX6LEyy4gyvI5Nsff7LbZY0J8SinOj584qz0zjRSiAScqZ7nOIkXZjA8bAEuSSSp9zs2XPjE2n0UlXZesS5SjUuangHYc9PekN7zZaMmc5Aa6czy1ioi5lP4a11PEPTXZv7Res9zhAKkpdRzVmenCDlbQOk9MWWW5hMWZs01bClBphFc/PT1aHJswA8MwNl7HWJJs9FAUK8h5kxUmsonAoHkfV9tX4QCEXai9lSgmW5xTHA4DUvoW9TF/spaRJnImrURLYJ3+JwBuWz5coyfa6f8A/IlnOWlxjdwTr6BLHVjFy5pxtCkqYgJcAA0IGp4kvyHWNFqmKrtH29CwQCC4ORGRjqEvZK0JVICUqCsJIzrn+Xh1HdF2rOOSp0EZ7tJZ8zotvMftGhihfk9CJKzMDghm3JyiciuI4OmY+1WYCUlJPxKD7fjQDrGV7c3YFSO9b4dRpoXbMb6xs7cgrTLL4kkF+o315xHedl/yhiALqS4aimNH918n4Np2dfKozf8AhteP8TKCVVXJGBTmhABwneqQA+4ixeNmxTFk1L4U8AHJD8yT0jxElFkWqdLQEBSfGEhgoAu4/UK04kQ1uOamYlK0nEFEl2GYPsQSqT0NWuTHXT22mWecJE9IVKSQnGxxIHE/MkefEs0au8cOJE1DKBYpKaiuxD0IML7wudK1TWSCFHUaMCA+mQbkIS9lr1XInqsUwEJ+Qk0Y/wDrXpFNqa0FeLN9KXhl40gEPUb8K0fq8cSrwR3nxM4ZSTmNj+em0U5k7uTgneFCslP4QT9oXXhYVOCk4gKgu8S3QJWapUgLQQgttXLzyj2yzSqW5ZxQ8xCm6pgKHBYgVQohxy1IiG13umVMSsqKR8KknUc8nEO+xePQ2troZaWY0L+9K048IkmWXFhIYvn7aPJEyXNQ6SClWoyPR4hlzO7aUo0d0Kb/AMSd9oHyLosoV8uRTo7+XCmkeGYHLYkq30pvHE2YVMU/FmFPQjbj5xNKnFQDu+oevrnzEP6EcKKiGDEijuWiBalKocJ2q/lrEloQ3jAPEHI/iJZMxKvEGpnWoPL94XdMf2LVXc5+JWEZhJYct4YSyE0AAA3pHE9wcSWB1B1iKzW2rFISo6A6c8LHlC0h7ZYOJWoHJ45SFJNSG9PP+3WK9pmkE4KEaZg+ZAglXqMlkjRi1TnTWHaFTJ1IQs18R20PT2IJngqA4GY2hdawU+IEB/P1ijbu0iZZEudRKgyCMzvyby+kK70Ohyq2S1Bvm0S7eWbxV/i1oeoIagUXT50MKV2lK0ul1DNIo76VH3iki1TUJHezRs5qaban1hWyqG18Wzu5JtE6WUywQkmjOSzAO5rGesxmWkUBQhRJbUj9VMgaN+wDbtHapZupEtUxK8doQEh3UipmVGbkJNP1xWscybhSmWnBk6tSDX/TQvrmI1cVFImLbsS9tpBRJQgfEVJLasKP/uMcdmAqZQURr+rd/o3OO+1X+WJeKq+8BLuSxd31NSmphl2WsCsBJZKSSWyDGo9vE37SuzZdlJLTgygGCnD56M3kekbSMHdNjxTkAKGJJBcGgAqecbyOn+O/ac2b+wRlu29owhAzoot6D3xjUxj+1RJmnZKQAOef19Ied+wnEvcKuz9vJCkLJYEYT0HmHfqR0b3uCUJb+YH7P6+sfP7ymTkTUiUHLuoHIop5Z/SNrd1vTNkAhTfLo4I0I/EcvKOlqnZ5PuzvJSg1S/m1PrFC65CZKB3aWQalLnUDJycPL8xobPVIwljnwPR/vTjWKEiVhUtBFH3oUqqOWo6RLjVUCZUsVtSq0TEBThQCwS1PlIIPEep5RHedhSJgIDY0sW1w5DYkYjnFi22PupmNKWxUxMKFtDmHA0pSPbfjMskJxEVDs7tkcklw4BLRPyivsR3hY5oSxeYjLDmpI3D1I4Ham0c3OqYkBPiQG8JV8KhmwLlv3jVWK1JXLGKhB8iNONdYqIsKQoo0zS9HBy5HT8RTfArM9b73XKVjMpTpzUhi/OpBBigi/wCVaAe8QUGny0fkHI6iNXa7rCHKUBT/ABIL03Kfx7MEm4JS6pSUqOzsemsPXAX2J7vtIlkqlzAU6pK6fkesW7V2iRNSqWFIWf5cbEbexHVu7NoAZaSoaqeg5jSI7P2CsywCmjF6kMcqZZU/DPAknoG+zixdqlyy0yW43TU8y+cWbX2tsahWf3SnoSlQL/7fMRzM7Py5VVSwQ4DjLyOXX1i0jsnZVgr7sYv50oD8HbTpAqegetlS7O3FnWsoMxQOiilQSob8DwLRct18WdPi79GNmThLmp2ckjg0QWG5kymWlAKf5mqOLfesPjY5M1HiShRbUQaegehFcvalE58UtbpLYgk4VvkQkEqGWTRYvG1IzwzG4S1Cv9TU6xZF2iVWWAxrhPnQnOo9c4Yy1S5qBQkihABodRk45QqvQXW0Jbs/ilg94JSk1KHWcYGmIAGrPEFuk2hTJ7lGdCVOkcTkXH2hzaLOUkKl9U1Dj6P7eLUialWFQLjJiGrsQfpDoV/B8/Nx3klYCFpTKfIKdTDbFqedPSHMjs4jEFTXmTBXxAmp2LVyFBtGitswyzVJwEVY1/0sX6ezJZJyVpDBRBqCa/TxUivoW+RHakqQ+CzqwpGYAY8M8X0hXZ7oxPMWQSTV+gZhtlGt/iChTKFNC31p6xKsJbEgivBwfzEpJj8qMHPsiTODIKyjERQsCfDrnvTYRctN6qSKAI0BZyzu+wPmY1OJC6KZKvIHqRFRaRiCFBIOhyrvB+h2Yyz3Uu1TBOmA5UxHMvt58nMaNMkS6FBYe8ovEYS0xFD8wNa70r9eeUdTJfd1StxsawnbCyx2esgXNStD+EurRuHF42cKrlu4y3WWdQFB96Q1jtwx8YnLklcgjPdoLEQTNdwSKfysG8qRoYjnygpJSciIqcfKNExlTs+f3hZUldNR5j+59YS2OyzJU6Y//TUBiTuasQflLBjQu8ayfZlIXhUnLKmb7HUesVbfZsK3wkBQfN6jbzjgaaOxNMq3Ve9VJS+IOcBbE33i8LwSspWg1AZQoFNQ5E1bkYW3pdAOCejEFILlqUyzbLUiIZlmW7pAJ2ORzcOK9a6bQX0FLk1Fpl95LIzCh4Tx0Lk8or3eMSSFDxJZ96ehHERkLDfU2UohAOAKOKUvNG+BWYHmId2m+VIKZyZaiMlYauOB4RVq7FTqi1akFJxscJPibTR2bzju1WRwkpOFQqlQFBwrvtwiWwXpLnIOEpUlXHzCgdeEcWaYlA7pZcfKp3PItRx6iFSsLZNZ7UpxjUMY0IYnluIpWub3C8aQSksVJAcpfUDZ9IYTpGIUPjTkd+Bq7Uj1MxMwVDKFDWoPm8DQkztNoCmUMTKDMUEUPA/eF8wd0p0eKXqkE4k+TvyiQSwlWNIdOoBNOI25ezKqWlYcN+eohN2NaI0XihYIxBjmFH6iKVslM4lreWoYShnz/lLP0J6xIq5kfFMQG/mpnxOmQyj2bckpQpjAOy1P/wCxEPYaRRHaKUhRlzJoSWqHKDy8SmMSm8ZaQVpmJwnMFQKctG8Iy+sV5vY+ygeOW4PzFZ/8i8H/ACPY1MUhQ4YjhP584dILKUjt3ZUqZagltQkqSeRArElu7YXexWJqQvglyeYYv+8W5Vx2aTRUkA/0uD6OeXGE94dlJdqV4Ed2kVUrAyjyBHqaQ/bwLfJPc3+INnmLEs94H/SopLasHYcxGgXbZahilKYsS2AsqlHADmrcfOIrmuey2RGGWiupYlSuaiIltN84SEiTML6gp/8A1QQpNDSZ5Zb9lTAUF0KFCGKQTrhxsCH2gmLEk96F+HNQJDbOBorLn5R3JvELHis4dvmIYNQbt+0J78uqdOr4ES0l2SCx5qPxDyhc7Cq0Pf4mXOTjSoKGRbMPuMxHMgKlHD/2jRmyNGYnnGXs9y2iV8M1sgwA6l2i0rxlphmEpYBiAObDN84Vq7H4jy1yjml8QqGy68IJox4VYGLBxUGvR4b3V2dwsZi1KAqEOW61rD9UsGpAflG8cDe2YvKloyUqwzlJGJKq/CeGj9N4dWK5UJCcbk5kfLUvlrDWCNo4YozlkbCCCCNTMIIIIAI5slKgygDzhNeFhKeKdKVHB9IewRE4KRUZNGVkKcFDB2Oeo8ooS5eFWEjLThuCaGNjPsSFaAHQjOFNuutTu2IjIgsY5p4WjeORMT2+w1xIopqpYHEBtx/MRWazpWAUln1A/NIdS1KACVA8MSW/vFKZIwKKgPCSSoAb6gfWMnGnZalejL/8FMmapWIgk0IBY8wCHPD2GNosSygsQ51JYn6Q7tEtKk1POreoEU7OgyWBZQJzxb7nm9dYT5HdoTWa8rVJWJc2WVEsygXB4cW4Q0tQUtpkolExvmRTkWILdIYqkpIbCw4f3pFRajKqScGqg1ObDL0gYIq3derKMtacKmDhvp/MOIiS1TCkKWKpqSl2pwpQ+6ZxcmWRE1P83TLq0eIk4EslCSBmNfJoGCaK9ntQZ8QCTyYjrSIV2hSKyziDvhCiRXYAFj08otSpsibR2IzSwBHAhni2mxBAwpoDlsX95wVYXXJCq1KUn4FdaZ+f1ilZ7HOCqEJRszqrsdPdIt2hc9A8IQpOzkfZj5xWk34lwmbJmy1GjlBKfNJPrA6vYJOtE8mUiWSpSVKUfmzLfb6QC+ZI1IbdJGXT30iwi1yl0SpCm01HMZwJu6UPFQHgw84qn0LXZ5ZrzlLJONCjwIBHQmPJ0lBNFJHr0zziNSEVKSMVWLUB65xQs1gnIU+LF/pr/uhW62gpdM6vKUr/ALbBt6vzrl+8S2G2TGAVhPQ05DN3pDayyFrABlivF09aNDBFzJ1J6AfvFxxSe4kvIlpii7kqmkp7tiA+dPy8NLLcwCgpbFsg31MMbPZ0oDJDffnEsdEMKXJjLI3wEEEEbGYQQQQAEEEEABBBBAAQQQQAEEEEAHK0ghiHEUp11pNQSPpF+CJcU+RptcCeVdK00CgU7H7bRBaLvKXdNNdRD+CIeGLRayMycubh8JIUh2GpHPf3nEzA6OKxopklKviSDzAMUJtxyiXS6D+nL/aXEZvA+ilkQi/glSzjkktqgjwnWlPCeUWJE5K9CleqVUUDw3HEPDBNyqBfvXHFH7xSvG4Zq/hmBtKMac3iPSkui/OL7KtsuyVMOKqF0ZQUyqcaOOBDQS5UxAYlM3jQKfiwwnTaLdjuScmhm03UXU/NsotC65uWMEcT+0L0pfA/NcWL02/DRfhOxy5g5R4e7FQfKpryrF6V2dGJ1LLbM+fFTkRclXSkfMfIRXpSfJPnFGdSqWqhDn9QY9EqrEM24wpgAXLFwS9P1Z9K9Y2MmxoTUBzuc4sRS/j62J5t6M7dtxrHxLLcQH/aHCLAgNRyNSYtQRrHHGJnKbYQQQRoQEEEEABBBBAAQQQQAEEEEABBBBAAQQQQAEEEEABBBBAAQQQQAEEEEABBBBAAQQQQAEEEEABBBBAAQQQQAEEEEABBBBAAQQQQAEEEEABBBBAB/9k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0" name="AutoShape 32" descr="Rope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data:image/jpeg;base64,/9j/4AAQSkZJRgABAQAAAQABAAD/2wCEAAkGBxMTEhUTExMVFhUXGRcWGBcYFhYXFxgXGBgXGBoYFxcYHSggGBolHRcYIjEiJSkrLi4uGB8zODMtNygtLisBCgoKDg0OGxAQGi0lHyUtLS0tLy0tLS0tLS0tLS0tLy0tLS0tLS0tLS0tLS0tLS0tLS0tLS0tLS0tLS0tLS0tLf/AABEIALcBEwMBIgACEQEDEQH/xAAbAAACAwEBAQAAAAAAAAAAAAACAwABBAUGB//EAD0QAAEDAgMGAwYFAwMEAwAAAAEAAhEDIRIxQQRRYXGBkSKhsQUTMsHR8AZCUuHxYnKCI5KiB7LC0hQVM//EABoBAAMBAQEBAAAAAAAAAAAAAAABAgMEBQb/xAApEQACAgEEAQQBBAMAAAAAAAAAAQIRIQMSMUEEEyJRYRQycbHwI4Gh/9oADAMBAAIRAxEAPwD4+wmM+qjXCbwYzUY4YZz+iAEaeazEGx+eWUoXuI4IqQvzBCun+l2WnAphQtj4zAKYX7gN6DDvRk66IAf7wFvw+LUyew3KNr6ANxW0nLS6yzYjqhBS2oYyqHOuUDEbxN/5Sk0JlucrBIuDCEhW1MmwmvVmp/KAZo3DKEh2FSaZTabgk0nEmFKQSaGjoMWLaM1uYICxbVmpiOQum/zRv+HK6S0LTTcTAOX0VMlCnC2GL80pxG5XUMklW1mqYiCrFoUbU4BA9qFOkBZcVq2Jsyssytvs11y1OKt0dHjU9VJltiVm2polacisu1LNckTM7lSJQBaGRUqgihSEAVChCJUgCsKpEqQMYI5Kw6+9A9xyOSJoskMZSaZ87IcMEoaToKbtTpfIGEE5bkuw6CJk3++CAzEKmugkaSntbi/uCXAkKa+6uo0A6pmG8IWkOHFFgCyDn0QuEISFZyCYmRoV2VCNU00pi9oRYgGi4QuzJTmUo16I2Ur71O6gboXsxwuBTKNKLnsir7HUaA9zCGuAcDphdcEx8Mi4mJF1TqkmegQ7LibGt14LFt4yW6kLLLtbbQFMXkpvBhC0sPgJ1yCPYvZdWqcNNk8S5rG30xPIE8JQbRTLTgcIc2QRuIMEc5VvJHGRRCZVENA1N1KQUr3uleRCWlAQnNoyJVFkJ2JsBgW7YWw1zhms9OmLo6AIBCamk7NdDVUJWwis+0BaCNUraFC5BuzKAihEGKy1XZmxZahITiFQaixWKhWQiDVZCdgKhRHCiBlQiCNrE0ssEmyjKnVLzOefdEadgeaYwEtkDcEmwZnayU178w3+Sqa3duvwSGlHJI+lVM74BQ0xxjmo2IJ4KqTt6AsuoBusrLYAhMweH0VYb8krJbEYZT2VNNFCNO6tlNDaJbJgvPBSnUOQTqwAbxGnBJ2enbO5Up2hrB6nZWtfstOoMLXNcKLyCJkDweF3xYqYAG8sfuSvxL7Dwmi6hSMVGEkNBIkGJAvEjpabSVy9i2t1MnDBa4YXsN2vGYkcDcHMd17L2N7aG0gUjTqQA5ubnUqeIkFuRDQ5rW3N5McTDdW0dcJLUioPk8g32dXtLHDhaf8AbOLyXX/CvsP31Z5q03OZTpufBloLgWgA5SLkxaYjeFu/+thwAe/CXQLXtxn5LXtv4jbs/vKTWVPhYxzZinUDTEEls2BPiEyQRaxSUreCnpKKtkohlGlV2ghjhTdFMS2PeG9NnuwLZhxJvAcV4B7ZMn9yuttvtR1YXa1jGlxZTYCGNLjJNySXHed2i59Olv5hNOjLV1VN44B92MMhA6nYBNI0TA2bJbqOdvoVRZAuk1GXW7BEpVZlgdUlPJLYg0jHNWGQ22fyTah8TRoqHzhO2KxYBOaBzJC2NZdZ30720TUit4oUrIMC1YbQoynmnvFuszCmhixWsU7oH04TUhGUN1Vlq006clSqy/NG/I7MmFRavdBWnuDcFUoAT0BPH6ITSsTB1jpA9bLZVpYnBgvBPYEmfVG9oLgLwIt/S0zfmsvUNXyYn0oMcI++y0bLRgZSJ7k5SiNOTw1O4fymubMQI0bwAE33mVLngLORSpEFwOf39UDqS63uxDsRuT6D91lANomfuy0WpZLeRDqQwuI4RwV7NspPTzK3ChppYSd+sJuzWkxaTfkk9TGAMoonCeB9UtjBM8VscLf3XRNpBpg5R5lTvEYKzbA758kzBhAtr5J+CQbXEW4b1ods2IAE5cCOKN/RLWbOczxGXCNwRmkATuT3UrTlmnNogtueM8Ak9Qe68HPbmvT/AIOecT8JaCTTAxTEuJiSMss+C4RZqvS/gGnj2g0YEVWETeWlkOa4GRrNuKG92CtCW2aZ137a10MYR7xpqSwtc0t92HudiP5YDHSTHTXyf4ie572yQYbFrjOM+kdF6TbdlrNrVB7ljMRINQPrS4TJMF5F7SNV5baasvcc7kDkLAJTpPB1a836eezFSpzZW5lwBpc8lqoUrT9hBWMEWvv4Kd+TiMpbcEJrRHdMYy5OgUa2BfJJyEiqjbHfYqzQkEkWAlacAxdAmvEsEZyWn1Ub6Ko5FTf2Vup281pcz6BFsdIGJ0knkFpvwQolVaeERF4vzOiyRqt9NhdnqCeizPZaySkEgdOKOjEEQga24WiqyAeKG+gRmqCBKAs8J5p2CwGn0Ti3wnenuLS7MtNqo0rcZhaKY8PGyoGx5o3CqzO1lsladyUT3iGFsHdig9JmOtkVBpM8vUqA9cvRG2zRI+IT0JhYtm1ZEPAkAZDzJGfIJ1AQCdwEdTn6Jbhcg2gQfVP2USHE5DPmMh5IbwTZmdRuNc/Mn5AI6NHDc3OXAWHdaQ0y4DJrI/yMNnzS3gX8uSN4PGRfu5m+cduCN9MZDIfJE1pmBoP4TBTtwAScibMtSnOfP9kVRlwYy0RFskxv+yiOYBT3BfQqo2TG/NNaMt1/5VMp3M5ptYRYJbgsxPaSRnEH6J1IRhbzz7o8Mlp4RHNamsBM2yhDmBhqsm2i9t/0p9nF21PdkKdI/wC57mho7B68qQJkCy+q/wDSfZI2erUIu94bO9rG/wDs93Za6PukPTXuF/inZcMzugdV8l9zd3MnzX238bU/Di4EL428C5HLqlqYkzr8jOnECi+CeXqk7XT8WNvwzcHQ7k6oIBjMkdk5tKL2IdZw81lupnGkzK+mA0xk4KsIkA6fPNaGxY5tkkdFnjU9RvSTKqlYxlMQRmZMHhmhpGJE6h3Y/QphyxfdjEoazZ8WmXzRY6B2mhhdAyBJRtpf6Z0JsOWZVhsiUVTMZ5T1TsWOTM/4QO/ySqrLtHBajT37yifTu52gB+gTsirMrqUYd59EbxnO7zVuGSJzbGUWAjZmyY5qVjmioCCe6ldluqd5H0DSNo3peHXfJTaTbA809rw0ZXNumqbYIzgRZRG5wlRFgJYNOfkB9U2kcRbwEdtPNARfiCT8vUBbG0mta6cQqAjDlhwmZJ45Qpk6NksCa1LCBOb5PSXAd8JPKN6KifCWj7P2Fe1iapzhji0cqYFNvk1XsYuSLXBE8BeergiRmHTBaH5GSPIz8klot1gffMptY2mND209VG0ZgSBdsb72nlfyUoJZwNcwNaBqRJ65D1P+QQ7UcLMGpu7rkO3qjs5+I/CMhlYWHpCFtx7x2eImN7voLHyS7D9hc4fCNLu/uIy6WHdCGX5wqoixOsdSSR9Vr2TYn1PeOYMRptDnNF3EF2EloHxQXCeYTpt4JqzNnJ+9wQOMlU2cI4/X91dJvpKTQg2j0TD6Zq20SWF+kgcybwOQgnmN6qkc1LtA1RGt8B5/RfX/APp3UA2KmJ1qTzxu/ZfIGHMcl7//AKf+0opupnR2IcnWjoW/8l0+NL3Gmnyeu/ElMVGRu818e2z2e5j3jQmQM+fLMdivsm1HELLwXt7YXP2ljGCS60SBJnedfqq8j9R6ejGMo7ZHkm0hYFrpgEw9sGQCI8BixFpKKrs8EkTBtoRP9wMHoF0aWyOcTgggwIMA3xASHaxrxGqY+k5pDnBrg8Zky0mAc25OEjuuOzd+Jo/ByBQIkCIzucOWoxRfglV7twgfzw4LoOtEtOmWd8uE5X1VYASWkgYZJmGuBtoYk8Oa0RjLwtPps51IHCG4Sd1jcRJI5KSMAEi8HhaRC3O8UWE3IETiEySJxC27vOaXRccJzAaRIJtmRLQDfOTzTaJ/Cj1IW2HNO+T5JObQdY9F0KbmuLgBJkkuiZb+rKfP0RVdnZlj8ABAcGfmF8M2Jad+k5ItEPwH1L/hzaJ73KAO8PdbcFOBhDgSCTcEDdFr2jI9sljqti0g8QQR3CFwcmr489NZQl9jy+aJ+XM/JDXbGIHOST0sPvioD4R17oZzhAbtyqqcgrBgHkULbuHC/kmOyHPgAqqjI8D3Tfd26KgNPu4SbDoyteQotHugb37KJ7hUW+ne8wS0GNwJynhfotbR7xzP0ueIncSM+H0QbQ2zbxkeoBmU7Y/CAY+Fsj+4iIP/ACUN2a3eDKx5xtf+Zzg8nc4uBnuUVV4D5AtDrcSeHNSmIA3wCOQdP3yVudk4Z28rk+iLJbwCKZbAM/lB5wCfMotmEvc4aYo6gtb5lquu8kNnMA75howgHeQAPsIdmJIJnMgDlP7BNug7DYyfDNplx3NBgRzPyV1X48MCCZAAyGUDirquAAA3gnoYE8i090dNhaQBd0EjkYvygqeh/QLqdiBkCGkjUtufMrb7N2v3NQPABI8MD4YcCDTP6pA7gLHtBwNFNrreIYo+I5k8pKumfEN0DqLOA8gZRdO0O6eDZ7WbTqVRUDX/AOoxpLQDhxBraZw2kl2EPPFxuc0pmwgHxBwBa7pAkHdFiL2sr2SuGR8Ju7DBN7nEcJ8UTOkHSZVUwML7mMwXF5NyP1EkAAZeV10zVO3yd0YRcbpWBtTg7CwHwtJa0mxIxFxc6dS5zjwsNJSGtAHmnOdLuAgD1P3wSpkE8j2lccpOWWefN22I2e88wux+H9t91UZE3d4uIdDT0GfOFy6ebjxFhxyTtjs773/f2FUJNSwKPJ9m2Z/hO9o+S8t+IdmxkPbmMjzXpNipA0A+c2ieeEH6Ll7W1wFhnlab8V2eQj1fHZ5quxhY2Ww5uEEgwXsnWZGIS0Dqc1n23ZWue5jKjcAbiFzeWtFtC8zeP0nJbtop+FwBsYbO6DIvosGyU3Pc2mHXBLb5DxZyNCT9yuI7rFV6TsOGAGlpaSLThM3EwXCR5Lntow4yZEaGL7zn2812xs0uDMWZi3iAMwYRO2BobncEjDMGOIK2jF1RlKSuzzdSm6HZloMxuLtRwtu+qyUKJmJg6OkgERkZXqn+yOIsDaZNr200R7V7Fgi4JiYnfnnbcnukuhVH5PPUsbWuE2GhgnxiM4yIHK3G4U6RdOFp0sBaTkIjVa/amxGmQHTfUHO/yPotmxUHuYQCcIwudeL5A881k5XybJVwcupsTmipiY4YYaYHha5zrB0g4hDXdYRv2BogtdjBDTLWwQSJIe2bwZF+MLfUpMa4GsHAVCPEcUtGJv8AqA/nIhwgghU+qTifaXECwDchJMCwGSlSHJWqZ5loJa5zj4sRabaNgz6DpzgmN8p/lbTs0U8RGdaoRP5mllFsj/OmQd8t4rKWHqZt99Ftq4f+kfPasUpugmsBMi4Acb2mI/hLY3Xf6Rmn4PSTyv8AL1Q1G3byA7An9+yzUiKBZ5XHcKM+SI3IHKY3QmFsXUyYGXGomnkPJRPcIbtTbj+0j0b8lMcNHGbK3m8nOWzukEk+h7oKhExqJ8gfokVYwC0RcGJ4A5DmT5JJs0Z6jlnPyTH1MMkaOIHSRPoUl95O50dII8/orRLKe6Z5NHL8xHkE81AJHLTU4ST3ACAUM4zOF3dt7f3ABG1tn8hfiXTbefCB1Q+B5BDbmbgD+Fqq1TJ0ECTwBbhA9Ulre3rcj6dkvaTYcInpB66JIfAZEt4gEdQJ+qouJOp8IjnAMeSvaLSRo7FYWuAeth5q6Yh5iDE8chp5KSTfs7aeNuIAh5YXCBJDgJHouh7eaA5zQ0AExEWiIAA3Xy4rj1LYTuLSPXsu1t7ffNxjO3398VpB3Fo7/Fl7mjz9JwtrfTpI9ULG2B0gjfx+fktdXYTYhrrgkuHhLoLWxORDXEDK0pdXZXNbnhOZa6xblMg3yOfkl6drkmXiSvAGDvIB4O8QH3wQ7OYLT66SAZPRWadSMUi7pvIMiDpPE5ckp2J14EZ2dOQOpABzA6hL05Ixfj6i6Pq/4b9qsfQDZtEQc5gA+YWTbKr7txGR5tzkfP7nw2w+1MBLWmAYINjc+MTHOOlrhdXZvxGXfFEjdcTq08DqOq7H74Z5OjRk4u2ibfVNQGJJymTnewMxAmJj8vGUj2d7Ne4EN+LPkM/4XZfsDXw5phhgiNQb2XW9jUPdEVCfiloFrgQSTraw6lcunBuVHoamolGzkbP7JcJL2w4ZkW7haTRJOjuWY48F6quKVSC4A+ZVHY6f3+y6fQkcv5ETyT2Bs27zJtrJWOvVHDdkF6vbPZ7CLeZt5Lgbb7KDQSajWjeTAHVZy0p/BrDWh8nm/atcOYG6h2YuYPLkt2zNaKIk4YHhAbGKSbulc6pt9MPLWk2sHlpDPqAtu21XAgOuRbCJI7rnnFrk3hNNYZk2jZn1S10iCSLu1GHt8QhKfYlszhkAjiYtlmVqbTwtyznoTqONguftYhwAuLk78UHD2N+nFKCVi1Z7Y2zZ+I2tbVo0WThbRMf5VZ7w0E/3BcouGIyBAH8x97l1fbdYOfs7xFqVQu6uZhHLwFca+7P0V6rud/SPF1cSY8GxMAS0ZenL6JJFt51+fqiGRPC3OHffRRrbCeXk468lkjMVRbLjGoOe77lXtLmwIykZ68TGWSdQIDYAJJkG14DT63PbestWkYsP0iON/mqqx1SCrHCY4NPdoPzUUq1MpucLe2ER5KkqAdSExy5jQW54nJ1XZoIccpOeuh5wT56otjAHeIvoHgi2Qgt7LZX/ACgcYHE/vJ5KrGlg5jrtysZO6dANbk+vBJFHESJgfESNBkSO62PaC1oF/EzqBcT3BVUWxTJNiQREbwSNLfC43TTE4iHCaji0YQS7AybgOeSwX0AgdENV8AnUExuki09QDbcEdRpbGpnvIYSSf8ie6vaaRwjPOT1Ex2BKGxURrLWyg+QEE9QD1V1xIEQQZH/G3oEyRDhE2k9WCfNMFMgtsLOB6kgDrl3UXkaRnLczoXEATfwiB8+yqmIM6R8h80wNhvZ2WpmI6pb22aN5PbCCI6uPZO8C20NpUyQ0HcPKLeq6/wCH9o8L2mPDB4X9RPryK5dQQwNFz3ExYdyOnJafZFQBznEw1wwTP5jcHgJb0BT03k10pbZJmjaXYS9uEHHcTfCZxS2NdCMr9k0dqwk5k2cCHOxYg2Q2wvF2jKSRI0V7dTdnOJrxAJ4+KHTxI6Lf7B2Cq9uEkjDoLZ6jeLXWlO6PWUlVnK2qgMLoD2i7TZ+YDm3ngYjS/JYWPaTgL8RcY8QeTJFgTo2Y1zvIyXqtu9h1bgXOcyfSFlp+yCQTjBcPyi40Oc53HJUlKKyhOUXwzgU6xc8im0Q4k4pAPxYg0hmKRMQSIubwEbdjImDBnASIs4EjDORORiSII1sOm7YvdtjCXGScOIxhsAAd8WJzOESseyNe8gGSRAknWLkWsY00A7G99DcVWTr+wvadTB7p4EjF7sgziY04CSJsWu7hzTqtP4k2x7Bs4Y+CGVHHnim/GyRs2wsY5pBBeBVLoymr7gAdG0R/vWD8R7R4xqGtA5S5xJ7Aok3CTrmjm1pf4r+zRQ/E20NzY08RLT1vC20Pxg42LSDoIN+psvNbK5wcJtn6kHnl5o6lSI4XInKY+vml+VNYZxbsHoqv4pdkGkQJuCD3/Zc3a/ajqmZJO6+GZGp4ObpvWDaWgBxGXgj/ACJOXEQpTpEEt1wtm/FwPLw4h0T/ACZMe4N2yVnAmARujha+a63sTaMbDSeA2qyMM/nblA3kehC0fhbaA4+6fm6XN3QIBA6/NYfxFsBbVY6nYmSODsh1Enstm4zhbN9GTu0Pfs5zxdFx9pBiT+o34wBHKy7+ybQK9PFGGo34xvGWID1XL2in4XGbehEwfvguVw24OrVfq6dIwB0tvmZH+Id9XZJNQEN4wbck+lbLMx4jkMoieMmeWSoUpk9s4vrKhHlyTYpjLAfptwmRJ5ZBNqbOPdC4zImLgQJInWzu6Gq2LXnI6Wvl3lHtsANYLgtHMSXx5OHYIQJGdg+JwsMhv/Ll0bHVOayS+crc5GJpjlIQuAg3/U2d5k/v2Wim4Y4/LIPCMUxysiy0sCXUmO8RBkxlllyUTmtItnBInqoluYqKbSESLXM85ac92Y6clG1DNpgQOwA+a00R8XHIbuKz7Mzw9++QvHDsVN4CqCw2xAgk8wBBa0RusDkhLJpy3diAA1+Ht4vVPaN8XA6xY/PyWiha3TlLQ3L+4SldiowOoTDcrgz/AEhokGeI8uIS6kmHbySQd8OFt0EHpKcZiTYWk8Gjvf6osUaREWI1tPO8mOKe7CChZp67xuyOs8CDl/SUdKxOgkzvloaJ4mWk9kZEQ06HoWy8DrhA7qObB6OM6+IX9Y6JXQ6pmao0y0Dd4rZZCOhlGaYnKBDHRqBhwwDGdwOQnVPDcRBPruc7EO5anV2eDiTiPKbADSfIQqBo575aCZBIJb/lJDrdD3UDcDHTldw3+ECOt/NPwSXTcfFOmZvzknupUbIAEfD64IP3xRF5JoN+0Ob7tmjZ9B5TK3Vaj6lMiSKdIh1pl7tS7fmAB/SsgoiMW4kA8B+5PkttN0UBq7UTncS374LeMqVHa8QS+jkUg6QzMEEm5IJJJYJObcJtPNHslY06he0x4YjIGASDG+/qn1mBpdaTZk9M/NwlAR8RsRgPWHB3KIb5wpU3ZyW4u0dHaqod4S4B0SIMzIzHDVYKoeWuAJD4OGD5X32+Sz0nfACbjIa99wg8yVq2eoHNF/huQcwJ3C+drKo82jtjrKapjfYYlxnwiYE3/NIHQG/RYPazC6qeEzwgtbH/AHHoRouj7NY8bQ0VDJLSZP6sU4iQbyxjeOe8rlmqS4vOb4z/AKyzLdJxeSTRHkyuKQNFkw+Abt+R14SeyAtkEZ2jphd/6haqZwmMpuOHwCOWSyjLp5mPq5YS+Tkoe44pLv1DqAIj/iL8UQiJIvYE7sWK/HIlLDpgaa9ZDvQQnU8iP1G++C6T1g5JRKAdiBaaZLXGSIuRDjJHAH/tXpvfCuxr/wA04XDc4DEY4EXH9y85SnEDaRAE5Xw8Lj70XU9gAscA3LEwydxbFzqQ1wk8FrCWHZpoyqQinTdTrFzbGWnh8YzHLEIWujSFRgLRAdisTk4WewHgZI4IvaVTxsaJ/wD0Y4xqAC42I4EXWTYq4GISZMkf3zPoctVbdLJvGaU/5MXtSiGvhou2xM6B2fIT9wkgQCBmcyZgSc++nAZrTtVAtcQZF2i+fGN5Jc2+8nil4JuAC0HSwmLZxOgUJGElcmzPVp66X8gD6nsEVUDHP6WtP+0kFAHeOZnIweADtLbx0CsXaSN2u43z33CTXwZiXC5GXwgczOnN3qtbKefU9CbcjfyKz1gfBxid/hxH1I7LSDDcgLQdZnEPop6HEY3aCLBu/dvUUp7bgAaRly1v2uqWqsYmnUJDdb3/ANsZ8gUVB9oB0PMZx6hIabDfiIJ5ZRvz80WyvkSNROcQDnpx8u2FEvk0iL9J7axYCAfJF7+c98fx1g/ykssw7+24fLzKqm0zbMzugak31j07EeBp0MLxItOZjQ6+sN7b0s1JLhx5SYF5zzH/ACRTY7jM6X3jdn/xQU/ibOeXPxN+nmh8CkPq1IdBykNnWMJy4TBVU6gLrH4iRy8f890ms6DbhHMCPmo0kGZ/NA5gj6JMLGgi3Mzwkhx/702pWlx4k9LD0E91ja63DEPORffl5BOdBeP9vSI+SeQYdd8CMrweIl3oAm1DLpgCcJItYholojSZ/lZBUnBJg+I8MyfmRzWo3mN4i3M69+gQsCvss1BhFoxXN/1CI63T6hloFrEW3+Cf/HuQLrE10QcgLDkMQHkPNXUrc5MeoJHDKP8AJGbLcmx4v1cOpJOW74PmqYAJ0GFwk20vnznklNNoJuCInfYTwsJPQJwN7aSQcrzDT3vyaqSsEjN7o4sIEm7iIs1rBF+mGRoWxnMH7RptaQKYhzYk6l8Tg6zEag7ytlDbMLS0MBc4BszYCCTJi4u49VldQio+/wARgnMgGCTG+3mtUynUVjs27ER7xskyAWwQTcM93YiQDc5/q0yXLq0MNQt/S4f8XRlutAXT2HaAC1zreKZuYAwzGpzz1gHNIdTOJ0m8Em2LISRwuD5JN3H7Jm7SMdVplztxBykXLXAToZcJ6LPtTYkX+Jw5gFpB4iJHQLZtMFjp1z/tGIDza0n+0LNt+Tv8otfQX8vNTzEisMW02B5Xtuv6+a1NqeEjiB1Npvlc9lkpwGuN5+Ec3SfRPptOX9QM5XAPzCzeBJ4NWygkgDQlwJiAHSTyEk8p5LobGAGNJ3ud1Biw1FjfgDqucKviaRnA3cIHLPuntqxhOghscvlkFSfTNIumW6tLnPvJcQByc4dJJaehWWgf9QWEA5SMyMWv9s9QjBEDhGmZvI6lxtw3LPRMGZuZP+UWvvNu56U22K8mz2hXmDm4/DrOZmNbEib5ncsO0PFmSYFzGp1I3Z8Yte6Lb3lxMAgQImxADYnKxLQNLCUNJsxIOGQYB01y1IPQq7G5C8QDnEAQG1BbjTJGfPzTSyARllHOYngJRUKAvlIxA7rCBHSByhHUZEZixE65zPG3zUNkifd/CSMgeUS6Y7DlI6BUMNvnlzs7TstoIEH+kk23XI53y/q4LKGWI1Anv/MpNDeGPpPpR4muJvcEgRNtd0KJbaZj4Vaan+wWzDSYYmLWHOCfUBMptw8oMdSLHv6qKJMzkaKT79xe+7VHQcMXlymcvJRREErEKacQJg+X3YoA1wDSRBJLpkQSCMQ3i6iimeK/vTCOUw8Jx56jyN/Uf7UTKRmZtI6+J5M+VlFFKdujSKwQ0w0QSTEjpn98lnDxpnLbcDb5jurUWsVZk3bGiGtuMyGAzzcfvimMfIEfFv1uook0g4YMGb5Tla0mZBG/0ATn7DUc7DhyJcbtywyBc/0hRRaQgmzeMbI3Z3tc6RcE6g3mPviFo2ag58lsWgbvvVRREYrftBfqoD/45adRFs7gi0W0sMuKY03yzJ8z+5+yoolVYIBcywHCf/Ge8dr7019B9yLSc5FhaPP1CiicI7hrI13s0kAQADGuljuykxHosg9kuqF0OBjeSL4hbIzcx1nlSi6fQhVGuxUHs/sY2MjwOFtTYHMxlJ8lbPZkXJkDhHDKbHxDUqKKXowFsSLq7Kw/nIJkjw5RkfTzTnbNYyDYxcNuSTYEONvh/ZRRC0ofA1FDdnoNAxB5tERILTnnGdtIWL/4tMfFixTImL6QQNDz8oCiirZGqoTSNmzUmEi2I8QBOmpPiBjyvoLq7IYHgaWHw4SGk+KBO6cu+kKKLSEVRSGOokuxEAn4bwBiE/laDe9NtosDJKQxjQ7A/DM3sYuZBzJAI0G/RWom0ikiy1riQQ2figtEQIzIHKeIStqIa0Y2tuZkC5kmbxz3ZjMKKKZ4WCJ4Q0kHV44A26XUUUSsq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data:image/jpeg;base64,/9j/4AAQSkZJRgABAQAAAQABAAD/2wCEAAkGBxMTEhUTExMVFhUXGRcWGBcYFhYXFxgXGBgXGBoYFxcYHSggGBolHRcYIjEiJSkrLi4uGB8zODMtNygtLisBCgoKDg0OGxAQGi0lHyUtLS0tLy0tLS0tLS0tLS0tLy0tLS0tLS0tLS0tLS0tLS0tLS0tLS0tLS0tLS0tLS0tLf/AABEIALcBEwMBIgACEQEDEQH/xAAbAAACAwEBAQAAAAAAAAAAAAACAwABBAUGB//EAD0QAAEDAgMGAwYFAwMEAwAAAAEAAhEDIRIxQQRRYXGBkSKhsQUTMsHR8AZCUuHxYnKCI5KiB7LC0hQVM//EABoBAAMBAQEBAAAAAAAAAAAAAAABAgMEBQb/xAApEQACAgEEAQQBBAMAAAAAAAAAAQIRIQMSMUEEEyJRYRQycbHwI4Gh/9oADAMBAAIRAxEAPwD4+wmM+qjXCbwYzUY4YZz+iAEaeazEGx+eWUoXuI4IqQvzBCun+l2WnAphQtj4zAKYX7gN6DDvRk66IAf7wFvw+LUyew3KNr6ANxW0nLS6yzYjqhBS2oYyqHOuUDEbxN/5Sk0JlucrBIuDCEhW1MmwmvVmp/KAZo3DKEh2FSaZTabgk0nEmFKQSaGjoMWLaM1uYICxbVmpiOQum/zRv+HK6S0LTTcTAOX0VMlCnC2GL80pxG5XUMklW1mqYiCrFoUbU4BA9qFOkBZcVq2Jsyssytvs11y1OKt0dHjU9VJltiVm2polacisu1LNckTM7lSJQBaGRUqgihSEAVChCJUgCsKpEqQMYI5Kw6+9A9xyOSJoskMZSaZ87IcMEoaToKbtTpfIGEE5bkuw6CJk3++CAzEKmugkaSntbi/uCXAkKa+6uo0A6pmG8IWkOHFFgCyDn0QuEISFZyCYmRoV2VCNU00pi9oRYgGi4QuzJTmUo16I2Ur71O6gboXsxwuBTKNKLnsir7HUaA9zCGuAcDphdcEx8Mi4mJF1TqkmegQ7LibGt14LFt4yW6kLLLtbbQFMXkpvBhC0sPgJ1yCPYvZdWqcNNk8S5rG30xPIE8JQbRTLTgcIc2QRuIMEc5VvJHGRRCZVENA1N1KQUr3uleRCWlAQnNoyJVFkJ2JsBgW7YWw1zhms9OmLo6AIBCamk7NdDVUJWwis+0BaCNUraFC5BuzKAihEGKy1XZmxZahITiFQaixWKhWQiDVZCdgKhRHCiBlQiCNrE0ssEmyjKnVLzOefdEadgeaYwEtkDcEmwZnayU178w3+Sqa3duvwSGlHJI+lVM74BQ0xxjmo2IJ4KqTt6AsuoBusrLYAhMweH0VYb8krJbEYZT2VNNFCNO6tlNDaJbJgvPBSnUOQTqwAbxGnBJ2enbO5Up2hrB6nZWtfstOoMLXNcKLyCJkDweF3xYqYAG8sfuSvxL7Dwmi6hSMVGEkNBIkGJAvEjpabSVy9i2t1MnDBa4YXsN2vGYkcDcHMd17L2N7aG0gUjTqQA5ubnUqeIkFuRDQ5rW3N5McTDdW0dcJLUioPk8g32dXtLHDhaf8AbOLyXX/CvsP31Z5q03OZTpufBloLgWgA5SLkxaYjeFu/+thwAe/CXQLXtxn5LXtv4jbs/vKTWVPhYxzZinUDTEEls2BPiEyQRaxSUreCnpKKtkohlGlV2ghjhTdFMS2PeG9NnuwLZhxJvAcV4B7ZMn9yuttvtR1YXa1jGlxZTYCGNLjJNySXHed2i59Olv5hNOjLV1VN44B92MMhA6nYBNI0TA2bJbqOdvoVRZAuk1GXW7BEpVZlgdUlPJLYg0jHNWGQ22fyTah8TRoqHzhO2KxYBOaBzJC2NZdZ30720TUit4oUrIMC1YbQoynmnvFuszCmhixWsU7oH04TUhGUN1Vlq006clSqy/NG/I7MmFRavdBWnuDcFUoAT0BPH6ITSsTB1jpA9bLZVpYnBgvBPYEmfVG9oLgLwIt/S0zfmsvUNXyYn0oMcI++y0bLRgZSJ7k5SiNOTw1O4fymubMQI0bwAE33mVLngLORSpEFwOf39UDqS63uxDsRuT6D91lANomfuy0WpZLeRDqQwuI4RwV7NspPTzK3ChppYSd+sJuzWkxaTfkk9TGAMoonCeB9UtjBM8VscLf3XRNpBpg5R5lTvEYKzbA758kzBhAtr5J+CQbXEW4b1ods2IAE5cCOKN/RLWbOczxGXCNwRmkATuT3UrTlmnNogtueM8Ak9Qe68HPbmvT/AIOecT8JaCTTAxTEuJiSMss+C4RZqvS/gGnj2g0YEVWETeWlkOa4GRrNuKG92CtCW2aZ137a10MYR7xpqSwtc0t92HudiP5YDHSTHTXyf4ie572yQYbFrjOM+kdF6TbdlrNrVB7ljMRINQPrS4TJMF5F7SNV5baasvcc7kDkLAJTpPB1a836eezFSpzZW5lwBpc8lqoUrT9hBWMEWvv4Kd+TiMpbcEJrRHdMYy5OgUa2BfJJyEiqjbHfYqzQkEkWAlacAxdAmvEsEZyWn1Ub6Ko5FTf2Vup281pcz6BFsdIGJ0knkFpvwQolVaeERF4vzOiyRqt9NhdnqCeizPZaySkEgdOKOjEEQga24WiqyAeKG+gRmqCBKAs8J5p2CwGn0Ti3wnenuLS7MtNqo0rcZhaKY8PGyoGx5o3CqzO1lsladyUT3iGFsHdig9JmOtkVBpM8vUqA9cvRG2zRI+IT0JhYtm1ZEPAkAZDzJGfIJ1AQCdwEdTn6Jbhcg2gQfVP2USHE5DPmMh5IbwTZmdRuNc/Mn5AI6NHDc3OXAWHdaQ0y4DJrI/yMNnzS3gX8uSN4PGRfu5m+cduCN9MZDIfJE1pmBoP4TBTtwAScibMtSnOfP9kVRlwYy0RFskxv+yiOYBT3BfQqo2TG/NNaMt1/5VMp3M5ptYRYJbgsxPaSRnEH6J1IRhbzz7o8Mlp4RHNamsBM2yhDmBhqsm2i9t/0p9nF21PdkKdI/wC57mho7B68qQJkCy+q/wDSfZI2erUIu94bO9rG/wDs93Za6PukPTXuF/inZcMzugdV8l9zd3MnzX238bU/Di4EL428C5HLqlqYkzr8jOnECi+CeXqk7XT8WNvwzcHQ7k6oIBjMkdk5tKL2IdZw81lupnGkzK+mA0xk4KsIkA6fPNaGxY5tkkdFnjU9RvSTKqlYxlMQRmZMHhmhpGJE6h3Y/QphyxfdjEoazZ8WmXzRY6B2mhhdAyBJRtpf6Z0JsOWZVhsiUVTMZ5T1TsWOTM/4QO/ySqrLtHBajT37yifTu52gB+gTsirMrqUYd59EbxnO7zVuGSJzbGUWAjZmyY5qVjmioCCe6ldluqd5H0DSNo3peHXfJTaTbA809rw0ZXNumqbYIzgRZRG5wlRFgJYNOfkB9U2kcRbwEdtPNARfiCT8vUBbG0mta6cQqAjDlhwmZJ45Qpk6NksCa1LCBOb5PSXAd8JPKN6KifCWj7P2Fe1iapzhji0cqYFNvk1XsYuSLXBE8BeergiRmHTBaH5GSPIz8klot1gffMptY2mND209VG0ZgSBdsb72nlfyUoJZwNcwNaBqRJ65D1P+QQ7UcLMGpu7rkO3qjs5+I/CMhlYWHpCFtx7x2eImN7voLHyS7D9hc4fCNLu/uIy6WHdCGX5wqoixOsdSSR9Vr2TYn1PeOYMRptDnNF3EF2EloHxQXCeYTpt4JqzNnJ+9wQOMlU2cI4/X91dJvpKTQg2j0TD6Zq20SWF+kgcybwOQgnmN6qkc1LtA1RGt8B5/RfX/APp3UA2KmJ1qTzxu/ZfIGHMcl7//AKf+0opupnR2IcnWjoW/8l0+NL3Gmnyeu/ElMVGRu818e2z2e5j3jQmQM+fLMdivsm1HELLwXt7YXP2ljGCS60SBJnedfqq8j9R6ejGMo7ZHkm0hYFrpgEw9sGQCI8BixFpKKrs8EkTBtoRP9wMHoF0aWyOcTgggwIMA3xASHaxrxGqY+k5pDnBrg8Zky0mAc25OEjuuOzd+Jo/ByBQIkCIzucOWoxRfglV7twgfzw4LoOtEtOmWd8uE5X1VYASWkgYZJmGuBtoYk8Oa0RjLwtPps51IHCG4Sd1jcRJI5KSMAEi8HhaRC3O8UWE3IETiEySJxC27vOaXRccJzAaRIJtmRLQDfOTzTaJ/Cj1IW2HNO+T5JObQdY9F0KbmuLgBJkkuiZb+rKfP0RVdnZlj8ABAcGfmF8M2Jad+k5ItEPwH1L/hzaJ73KAO8PdbcFOBhDgSCTcEDdFr2jI9sljqti0g8QQR3CFwcmr489NZQl9jy+aJ+XM/JDXbGIHOST0sPvioD4R17oZzhAbtyqqcgrBgHkULbuHC/kmOyHPgAqqjI8D3Tfd26KgNPu4SbDoyteQotHugb37KJ7hUW+ne8wS0GNwJynhfotbR7xzP0ueIncSM+H0QbQ2zbxkeoBmU7Y/CAY+Fsj+4iIP/ACUN2a3eDKx5xtf+Zzg8nc4uBnuUVV4D5AtDrcSeHNSmIA3wCOQdP3yVudk4Z28rk+iLJbwCKZbAM/lB5wCfMotmEvc4aYo6gtb5lquu8kNnMA75howgHeQAPsIdmJIJnMgDlP7BNug7DYyfDNplx3NBgRzPyV1X48MCCZAAyGUDirquAAA3gnoYE8i090dNhaQBd0EjkYvygqeh/QLqdiBkCGkjUtufMrb7N2v3NQPABI8MD4YcCDTP6pA7gLHtBwNFNrreIYo+I5k8pKumfEN0DqLOA8gZRdO0O6eDZ7WbTqVRUDX/AOoxpLQDhxBraZw2kl2EPPFxuc0pmwgHxBwBa7pAkHdFiL2sr2SuGR8Ju7DBN7nEcJ8UTOkHSZVUwML7mMwXF5NyP1EkAAZeV10zVO3yd0YRcbpWBtTg7CwHwtJa0mxIxFxc6dS5zjwsNJSGtAHmnOdLuAgD1P3wSpkE8j2lccpOWWefN22I2e88wux+H9t91UZE3d4uIdDT0GfOFy6ebjxFhxyTtjs773/f2FUJNSwKPJ9m2Z/hO9o+S8t+IdmxkPbmMjzXpNipA0A+c2ieeEH6Ll7W1wFhnlab8V2eQj1fHZ5quxhY2Ww5uEEgwXsnWZGIS0Dqc1n23ZWue5jKjcAbiFzeWtFtC8zeP0nJbtop+FwBsYbO6DIvosGyU3Pc2mHXBLb5DxZyNCT9yuI7rFV6TsOGAGlpaSLThM3EwXCR5Lntow4yZEaGL7zn2812xs0uDMWZi3iAMwYRO2BobncEjDMGOIK2jF1RlKSuzzdSm6HZloMxuLtRwtu+qyUKJmJg6OkgERkZXqn+yOIsDaZNr200R7V7Fgi4JiYnfnnbcnukuhVH5PPUsbWuE2GhgnxiM4yIHK3G4U6RdOFp0sBaTkIjVa/amxGmQHTfUHO/yPotmxUHuYQCcIwudeL5A881k5XybJVwcupsTmipiY4YYaYHha5zrB0g4hDXdYRv2BogtdjBDTLWwQSJIe2bwZF+MLfUpMa4GsHAVCPEcUtGJv8AqA/nIhwgghU+qTifaXECwDchJMCwGSlSHJWqZ5loJa5zj4sRabaNgz6DpzgmN8p/lbTs0U8RGdaoRP5mllFsj/OmQd8t4rKWHqZt99Ftq4f+kfPasUpugmsBMi4Acb2mI/hLY3Xf6Rmn4PSTyv8AL1Q1G3byA7An9+yzUiKBZ5XHcKM+SI3IHKY3QmFsXUyYGXGomnkPJRPcIbtTbj+0j0b8lMcNHGbK3m8nOWzukEk+h7oKhExqJ8gfokVYwC0RcGJ4A5DmT5JJs0Z6jlnPyTH1MMkaOIHSRPoUl95O50dII8/orRLKe6Z5NHL8xHkE81AJHLTU4ST3ACAUM4zOF3dt7f3ABG1tn8hfiXTbefCB1Q+B5BDbmbgD+Fqq1TJ0ECTwBbhA9Ulre3rcj6dkvaTYcInpB66JIfAZEt4gEdQJ+qouJOp8IjnAMeSvaLSRo7FYWuAeth5q6Yh5iDE8chp5KSTfs7aeNuIAh5YXCBJDgJHouh7eaA5zQ0AExEWiIAA3Xy4rj1LYTuLSPXsu1t7ffNxjO3398VpB3Fo7/Fl7mjz9JwtrfTpI9ULG2B0gjfx+fktdXYTYhrrgkuHhLoLWxORDXEDK0pdXZXNbnhOZa6xblMg3yOfkl6drkmXiSvAGDvIB4O8QH3wQ7OYLT66SAZPRWadSMUi7pvIMiDpPE5ckp2J14EZ2dOQOpABzA6hL05Ixfj6i6Pq/4b9qsfQDZtEQc5gA+YWTbKr7txGR5tzkfP7nw2w+1MBLWmAYINjc+MTHOOlrhdXZvxGXfFEjdcTq08DqOq7H74Z5OjRk4u2ibfVNQGJJymTnewMxAmJj8vGUj2d7Ne4EN+LPkM/4XZfsDXw5phhgiNQb2XW9jUPdEVCfiloFrgQSTraw6lcunBuVHoamolGzkbP7JcJL2w4ZkW7haTRJOjuWY48F6quKVSC4A+ZVHY6f3+y6fQkcv5ETyT2Bs27zJtrJWOvVHDdkF6vbPZ7CLeZt5Lgbb7KDQSajWjeTAHVZy0p/BrDWh8nm/atcOYG6h2YuYPLkt2zNaKIk4YHhAbGKSbulc6pt9MPLWk2sHlpDPqAtu21XAgOuRbCJI7rnnFrk3hNNYZk2jZn1S10iCSLu1GHt8QhKfYlszhkAjiYtlmVqbTwtyznoTqONguftYhwAuLk78UHD2N+nFKCVi1Z7Y2zZ+I2tbVo0WThbRMf5VZ7w0E/3BcouGIyBAH8x97l1fbdYOfs7xFqVQu6uZhHLwFca+7P0V6rud/SPF1cSY8GxMAS0ZenL6JJFt51+fqiGRPC3OHffRRrbCeXk468lkjMVRbLjGoOe77lXtLmwIykZ68TGWSdQIDYAJJkG14DT63PbestWkYsP0iON/mqqx1SCrHCY4NPdoPzUUq1MpucLe2ER5KkqAdSExy5jQW54nJ1XZoIccpOeuh5wT56otjAHeIvoHgi2Qgt7LZX/ACgcYHE/vJ5KrGlg5jrtysZO6dANbk+vBJFHESJgfESNBkSO62PaC1oF/EzqBcT3BVUWxTJNiQREbwSNLfC43TTE4iHCaji0YQS7AybgOeSwX0AgdENV8AnUExuki09QDbcEdRpbGpnvIYSSf8ie6vaaRwjPOT1Ex2BKGxURrLWyg+QEE9QD1V1xIEQQZH/G3oEyRDhE2k9WCfNMFMgtsLOB6kgDrl3UXkaRnLczoXEATfwiB8+yqmIM6R8h80wNhvZ2WpmI6pb22aN5PbCCI6uPZO8C20NpUyQ0HcPKLeq6/wCH9o8L2mPDB4X9RPryK5dQQwNFz3ExYdyOnJafZFQBznEw1wwTP5jcHgJb0BT03k10pbZJmjaXYS9uEHHcTfCZxS2NdCMr9k0dqwk5k2cCHOxYg2Q2wvF2jKSRI0V7dTdnOJrxAJ4+KHTxI6Lf7B2Cq9uEkjDoLZ6jeLXWlO6PWUlVnK2qgMLoD2i7TZ+YDm3ngYjS/JYWPaTgL8RcY8QeTJFgTo2Y1zvIyXqtu9h1bgXOcyfSFlp+yCQTjBcPyi40Oc53HJUlKKyhOUXwzgU6xc8im0Q4k4pAPxYg0hmKRMQSIubwEbdjImDBnASIs4EjDORORiSII1sOm7YvdtjCXGScOIxhsAAd8WJzOESseyNe8gGSRAknWLkWsY00A7G99DcVWTr+wvadTB7p4EjF7sgziY04CSJsWu7hzTqtP4k2x7Bs4Y+CGVHHnim/GyRs2wsY5pBBeBVLoymr7gAdG0R/vWD8R7R4xqGtA5S5xJ7Aok3CTrmjm1pf4r+zRQ/E20NzY08RLT1vC20Pxg42LSDoIN+psvNbK5wcJtn6kHnl5o6lSI4XInKY+vml+VNYZxbsHoqv4pdkGkQJuCD3/Zc3a/ajqmZJO6+GZGp4ObpvWDaWgBxGXgj/ACJOXEQpTpEEt1wtm/FwPLw4h0T/ACZMe4N2yVnAmARujha+a63sTaMbDSeA2qyMM/nblA3kehC0fhbaA4+6fm6XN3QIBA6/NYfxFsBbVY6nYmSODsh1Enstm4zhbN9GTu0Pfs5zxdFx9pBiT+o34wBHKy7+ybQK9PFGGo34xvGWID1XL2in4XGbehEwfvguVw24OrVfq6dIwB0tvmZH+Id9XZJNQEN4wbck+lbLMx4jkMoieMmeWSoUpk9s4vrKhHlyTYpjLAfptwmRJ5ZBNqbOPdC4zImLgQJInWzu6Gq2LXnI6Wvl3lHtsANYLgtHMSXx5OHYIQJGdg+JwsMhv/Ll0bHVOayS+crc5GJpjlIQuAg3/U2d5k/v2Wim4Y4/LIPCMUxysiy0sCXUmO8RBkxlllyUTmtItnBInqoluYqKbSESLXM85ac92Y6clG1DNpgQOwA+a00R8XHIbuKz7Mzw9++QvHDsVN4CqCw2xAgk8wBBa0RusDkhLJpy3diAA1+Ht4vVPaN8XA6xY/PyWiha3TlLQ3L+4SldiowOoTDcrgz/AEhokGeI8uIS6kmHbySQd8OFt0EHpKcZiTYWk8Gjvf6osUaREWI1tPO8mOKe7CChZp67xuyOs8CDl/SUdKxOgkzvloaJ4mWk9kZEQ06HoWy8DrhA7qObB6OM6+IX9Y6JXQ6pmao0y0Dd4rZZCOhlGaYnKBDHRqBhwwDGdwOQnVPDcRBPruc7EO5anV2eDiTiPKbADSfIQqBo575aCZBIJb/lJDrdD3UDcDHTldw3+ECOt/NPwSXTcfFOmZvzknupUbIAEfD64IP3xRF5JoN+0Ob7tmjZ9B5TK3Vaj6lMiSKdIh1pl7tS7fmAB/SsgoiMW4kA8B+5PkttN0UBq7UTncS374LeMqVHa8QS+jkUg6QzMEEm5IJJJYJObcJtPNHslY06he0x4YjIGASDG+/qn1mBpdaTZk9M/NwlAR8RsRgPWHB3KIb5wpU3ZyW4u0dHaqod4S4B0SIMzIzHDVYKoeWuAJD4OGD5X32+Sz0nfACbjIa99wg8yVq2eoHNF/huQcwJ3C+drKo82jtjrKapjfYYlxnwiYE3/NIHQG/RYPazC6qeEzwgtbH/AHHoRouj7NY8bQ0VDJLSZP6sU4iQbyxjeOe8rlmqS4vOb4z/AKyzLdJxeSTRHkyuKQNFkw+Abt+R14SeyAtkEZ2jphd/6haqZwmMpuOHwCOWSyjLp5mPq5YS+Tkoe44pLv1DqAIj/iL8UQiJIvYE7sWK/HIlLDpgaa9ZDvQQnU8iP1G++C6T1g5JRKAdiBaaZLXGSIuRDjJHAH/tXpvfCuxr/wA04XDc4DEY4EXH9y85SnEDaRAE5Xw8Lj70XU9gAscA3LEwydxbFzqQ1wk8FrCWHZpoyqQinTdTrFzbGWnh8YzHLEIWujSFRgLRAdisTk4WewHgZI4IvaVTxsaJ/wD0Y4xqAC42I4EXWTYq4GISZMkf3zPoctVbdLJvGaU/5MXtSiGvhou2xM6B2fIT9wkgQCBmcyZgSc++nAZrTtVAtcQZF2i+fGN5Jc2+8nil4JuAC0HSwmLZxOgUJGElcmzPVp66X8gD6nsEVUDHP6WtP+0kFAHeOZnIweADtLbx0CsXaSN2u43z33CTXwZiXC5GXwgczOnN3qtbKefU9CbcjfyKz1gfBxid/hxH1I7LSDDcgLQdZnEPop6HEY3aCLBu/dvUUp7bgAaRly1v2uqWqsYmnUJDdb3/ANsZ8gUVB9oB0PMZx6hIabDfiIJ5ZRvz80WyvkSNROcQDnpx8u2FEvk0iL9J7axYCAfJF7+c98fx1g/ykssw7+24fLzKqm0zbMzugak31j07EeBp0MLxItOZjQ6+sN7b0s1JLhx5SYF5zzH/ACRTY7jM6X3jdn/xQU/ibOeXPxN+nmh8CkPq1IdBykNnWMJy4TBVU6gLrH4iRy8f890ms6DbhHMCPmo0kGZ/NA5gj6JMLGgi3Mzwkhx/702pWlx4k9LD0E91ja63DEPORffl5BOdBeP9vSI+SeQYdd8CMrweIl3oAm1DLpgCcJItYholojSZ/lZBUnBJg+I8MyfmRzWo3mN4i3M69+gQsCvss1BhFoxXN/1CI63T6hloFrEW3+Cf/HuQLrE10QcgLDkMQHkPNXUrc5MeoJHDKP8AJGbLcmx4v1cOpJOW74PmqYAJ0GFwk20vnznklNNoJuCInfYTwsJPQJwN7aSQcrzDT3vyaqSsEjN7o4sIEm7iIs1rBF+mGRoWxnMH7RptaQKYhzYk6l8Tg6zEag7ytlDbMLS0MBc4BszYCCTJi4u49VldQio+/wARgnMgGCTG+3mtUynUVjs27ER7xskyAWwQTcM93YiQDc5/q0yXLq0MNQt/S4f8XRlutAXT2HaAC1zreKZuYAwzGpzz1gHNIdTOJ0m8Em2LISRwuD5JN3H7Jm7SMdVplztxBykXLXAToZcJ6LPtTYkX+Jw5gFpB4iJHQLZtMFjp1z/tGIDza0n+0LNt+Tv8otfQX8vNTzEisMW02B5Xtuv6+a1NqeEjiB1Npvlc9lkpwGuN5+Ec3SfRPptOX9QM5XAPzCzeBJ4NWygkgDQlwJiAHSTyEk8p5LobGAGNJ3ud1Biw1FjfgDqucKviaRnA3cIHLPuntqxhOghscvlkFSfTNIumW6tLnPvJcQByc4dJJaehWWgf9QWEA5SMyMWv9s9QjBEDhGmZvI6lxtw3LPRMGZuZP+UWvvNu56U22K8mz2hXmDm4/DrOZmNbEib5ncsO0PFmSYFzGp1I3Z8Yte6Lb3lxMAgQImxADYnKxLQNLCUNJsxIOGQYB01y1IPQq7G5C8QDnEAQG1BbjTJGfPzTSyARllHOYngJRUKAvlIxA7rCBHSByhHUZEZixE65zPG3zUNkifd/CSMgeUS6Y7DlI6BUMNvnlzs7TstoIEH+kk23XI53y/q4LKGWI1Anv/MpNDeGPpPpR4muJvcEgRNtd0KJbaZj4Vaan+wWzDSYYmLWHOCfUBMptw8oMdSLHv6qKJMzkaKT79xe+7VHQcMXlymcvJRREErEKacQJg+X3YoA1wDSRBJLpkQSCMQ3i6iimeK/vTCOUw8Jx56jyN/Uf7UTKRmZtI6+J5M+VlFFKdujSKwQ0w0QSTEjpn98lnDxpnLbcDb5jurUWsVZk3bGiGtuMyGAzzcfvimMfIEfFv1uook0g4YMGb5Tla0mZBG/0ATn7DUc7DhyJcbtywyBc/0hRRaQgmzeMbI3Z3tc6RcE6g3mPviFo2ag58lsWgbvvVRREYrftBfqoD/45adRFs7gi0W0sMuKY03yzJ8z+5+yoolVYIBcywHCf/Ge8dr7019B9yLSc5FhaPP1CiicI7hrI13s0kAQADGuljuykxHosg9kuqF0OBjeSL4hbIzcx1nlSi6fQhVGuxUHs/sY2MjwOFtTYHMxlJ8lbPZkXJkDhHDKbHxDUqKKXowFsSLq7Kw/nIJkjw5RkfTzTnbNYyDYxcNuSTYEONvh/ZRRC0ofA1FDdnoNAxB5tERILTnnGdtIWL/4tMfFixTImL6QQNDz8oCiirZGqoTSNmzUmEi2I8QBOmpPiBjyvoLq7IYHgaWHw4SGk+KBO6cu+kKKLSEVRSGOokuxEAn4bwBiE/laDe9NtosDJKQxjQ7A/DM3sYuZBzJAI0G/RWom0ikiy1riQQ2figtEQIzIHKeIStqIa0Y2tuZkC5kmbxz3ZjMKKKZ4WCJ4Q0kHV44A26XUUUSsq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MTEhUTExMWFRUWFxUVFRUWFRcVFxcVFRgXFxUXFRYYHSggGBolHRYVITEhJSkrLi4uFx8zODMtNygtLisBCgoKDg0OGhAQGi0dHyUtLS0tLS0tLS0tLS0tLS0tLS0tKy0tLS0tLS0tLS0tLS0tLS0tLS0tLS0tLS0tLS0tLf/AABEIAMIBAwMBIgACEQEDEQH/xAAbAAACAwEBAQAAAAAAAAAAAAAEBQIDBgABB//EADgQAAEDAgQDBgUDBAIDAQAAAAEAAhEDIQQSMUEFUWEGInGBkfATMqGxwdHh8RQjQlIHklNicqL/xAAZAQADAQEBAAAAAAAAAAAAAAABAgMABAX/xAAkEQACAgICAwEBAAMBAAAAAAAAAQIRAyESMRNBUTIiI0JxBP/aAAwDAQACEQMRAD8A+TNTbhxuEtpUSSm+CZCjkaCx0zRC1irQ+yqeJUEYpKm1dkUqbbpvRrL6NNGtqkWUKFIq401CVEm7PHV0DinkoiqFRWFkYKgpqxU2zkyA7qWV9UdTd3V6EHaKABdDkdTq2S/EDvIqiLKGSJmTrPQrnIp9OyGIhaPQCL1EOU3qLQsYLabIHFC6uzwEO50lbGqdmSL8O1XPXYVinWCWXZgUqupTVpaq3lUQQY2RVF6HLbqzImZmWVnIN6uc5UlyZGKmsVrWLmq0BJJgIqDyvSolKYrhcrV4mswUylCJplCh6uplQ/6APaVOEGK0KXxlqsIRmCtw9KTKBa+6bYJwC0tCzYWzuqbnheG6Er1FztW9kuyvEVwhKteyvq0ZElKcVUgwunEkykUetujmC0JZRemNIkiy6HorWimpSlXUWQoVKmU3VtWjUZBex7AdC5rmg+Ei6jTbFJVXWS57ldVqIYpoxoJYVFoXSvGFZmIVF7TpJrhcE1wEol2CAU/MloL12LaJhTcV7Vp5UM58JuxeyZaqajF6a6iasoqwkGturagsq869fUsizMFcVW4ryq66iHKhibSrQVQCvcyVoBN7lXnUHuUJW4mLs65UrluJqCg66Jpq9vDYKKdhbKDnGwXYvzLYU/8Aj/E5A4upNJE5C50idiQ2JWPeyF9tY818PSqtPzMa4+YBI9VeKTGSs+XYjs/Xon+5TIH+w7zf+wsiWYcgL6Dhse1ktqOM6XEiDG24uhOJ9nW1Wl9CA7XID3XdG/6u6aeCScH6FnBmGdUIQlV6OqiNR6oFzxK5oyt9E0it9c6IZuGLyi6hCJwBAK6o1WkOuimnwF1k64ZwRzzkYJj5nGwaObjsisJX+I5tNg7ziGidL7notfjaQwtENYL7k2l3+559OWimozm/60gxTehXw/hdDCkPDfiVdqjhp/8ADf8AH79VZ25YDw6rUcII+GR452j8n1RPCadSpFSobCYG3ihv+Tqk8Pc0aF9Mu8A4R9YXUqSHao+RMqytDwXgjKlM1KhdGYtAaQLCJcSQZ1gD/wBSs9QpQvonZprXYJrdCHPnzcSPwlRjN8S7PRei/P8A+jiM3kbA/RZ+oxzTDgWkagggjyK3T6RY/vNzNnz06QmAwWHxAFN9ztJhzejH7eBkdFtBcTE4TEuAXlXiR3TjjXAnYZ4aSHNcJY4bjcHqJHr5BFXwBJkKLUeWxG/pF+IzIWuVJ9AtVFaonUV6MDurKdOogHvujOH0nVHspsEue5rGjm5xgeGqpQQzDUH1HhjGlznWDRcn3zWv4V2UpU+9inZz/wCNhlo/+nD5j0FupWgwvDKPD6WUd+q6PiOiC4xp0aDoB5ybr2kx9bUQyTtcflakMog+M7N0K9F4p0WUyGOyFrGg5gJBkCdufNfKAF97wT202hjRtAXw51GLcrelkWBgpXSrixefDQADlSa1WmmvWsWMV5FyIgLkLMahzmzYIbEugKbWFVvpyVwxirJoWOYSV9S7BYs/0jac/I5wHmc1v+wWAfgoEp12T4l8GpDvlda/+J0B6dV0LIh4s2fG8M17JIIPPlflyTDslXaWZRq35h+eqrGKqTkAa7fK6xI6FE4TCCnUz/LmGU8pm0qi7OiX5owHb1oZiqoFgcrvNzQXfWT5rDvJJsvs/bDglGo2XfPcmDBgC1/GF83p8Mp05Lu9e0ggfupyVSJeO9oSMB3KbYIAIkU2GTAEdOSryQbAnbuiT6b+S0rozxv0aTs60CvScBoST0GU/r9Fou1lQuyBsnMY8YuhOyuJo0w1rm3e3LPM7687J78JlWp3T3aXzERGY3yzziCfEJ8a/kKjw7IcPphlP+4QLWErL/8AJOLBoNpN1e4E9GtuT65QtBjWtAc6YY2XPeTy+Vo6BY2tihWeXO00aDsB+UZy4oXJKkY9mHI1C1fZufhOaNQ4EDofZQWPoDZC4DGuovzXjQgcunVRjk2JGZtaOFzAw2YA1ulZw4bVGYFoJGmxnUzsvKGLqzna4hjtC3Qx058wnNCk6qDmc0zoQPO4VrOhdAv/ACCCMNTOpbUbfpldP4WGbjQLFfTsPQZXp1KdUd5ggj7EDkeawdbgmeC0At1JNjBIAgi+xshNK7Ynj5CeuDUByglK8Rw2pEwtLVdBgAAbAIGvUk96drfuinQfGkZWpRIMEQeq0/YHCEYmnXI7rCYPUgt+kqzD4QPu5odAOuvlGq2vZZ9D+5ScyHZRlA05GBtsUVO9G4VsL7U1ASD8xdYamOtymXBsM7J3jlHj6oCi34hdUcQKVOWstGd+5ndo5+Ksbhw+cpLyTYkyB4BG9hrRfxR7KdN9UkBlNpOt3bAeZgeJXx51ySdTc+K03a/i4cRh6b8zWGXuHyueBAa2NWtvfmeizYCWTJSZUWLzKicqi5iRyFsoIVZRLmqpzEVIJTmXKfw1yPII2HEAFZSryUrrYYz4K3DEqKghKHYrTZEUaIFyluFacwC09TB/256KE5KLpitDXhPFAWfDqy5o+Vw+ZvQcwneHxzXtdSk1AQbPGQkdHA6r59wqsc8LX0gIDhY6iNZRf/oeNpdoaM2tDt2AdDWudncGgEkzAGmY7nqsLxzDHOTBmTIMWIKp7WdrsRh6wBIDCwPa1tMXcCQ4F5cHCwFxz0TrF4sPpfFsSW3kf5abi9vsupq6nHdnVjmmjKYoOgd2AQCOuWxMeIKL4ThpcCZtpG52jzQ1XGjcXbYRYa8kTjOMijRzsnNBAMTBWmpPQ0Wlsf4pnwntNUHK67HDrqCPCVdjeLjDsy0j8TMS5sjugkyZj5zM3PRfMuCcZxFerlfUJb85BiJERstXVrz8xk6fws/8ao58uT4S4lxetWEVHd3XKAGtnwGp8Uup1sqsr1Z0S+pTJUk2+yC32MW4sFBVn30VTKZCPoNG6R6ejNUVYDG1aRlkFpu5jrtPWNj1F06p9oqbe98J7XdHNcPUwUPQa07ITjDABZGGZ3Qym1pGswLW4otrMeWBocHAfMSf8HEHS8+QReO4aGUXNaRmAs3oNvGJXzTh+LewPaCQHtLTBLZB6i6P7B8Tqms2mWHJAD5e90uiMwDzbQkgcz0jp4qS2dEJs8q0HZiRJk/f9kKMISfsP4Wg7Uvayp3DaJPilPCsY01W5rDyQ4y4lLjZoeA8KYWnPlDYgucYE8wTyt5lDV8JSbWLajpBtmaTdp0PMHX3CznbXiTz/apl2UQZFpuYiEHwMvZSLzIJcYmdABz6koKFKwSn6NpiOOMpAMYwVMtpeSBA5Buiz/HO1deq00xlpMNi2kCMw5OcSXEdJAKW18XPil9V0p0yLkQD1Y2oqIU2tWdALxVXGuqiFW5JSYKLzVUcyHVgCag0WZl4qyFy1IxoMVRTbg3CgbkIjEYdsSo0cZlsFxeQg22tDCtgGN0AVrmS2JSx2NJXDGHyU8sHNWgB2F4e0GUY6rlS9mMAFyq3Y0OU4xfTA/o1wOHw9d81qbHlsFpcJjXRQ7QUW9404DBo0dBt0lD4IN0MgGxjW6njcOWtqSbNvJ5beZXfglpRR14WnExVZpLgNOabcPysc34kFt7G4naUsww+I/KNTMDn4Kz+ncXwZt83Tw9F05ex4DHE06Zcfhta06y0DrE+aVOe4lNMJSyiYN3CJ1iFVjqGV87G4/P1XNP6Tyx9o8wzealUICGa9X6i6nZzHtJmZWPoQp4ZgXYioApt30FNkKD8uqhjXByEqVrqL3mE8IbsPsvbTaG9VtG4umaUNjM4A5gImQJK+a1sQdFp+zLxUw5B+ak//wDD7+s5leNxOjHEF4/hyBJSWhRkyDvqtD2uAa1gBBJmQNR49UowuGa6nLXgndm/oum/5GrYRhsYxoc1wBkzJ+yqxgmmHbZj9QIj0VGGoAuLiJ5N/VN/gh1Et56eO31hQlIbjaMnVbdeZUQW3upZVrIAuVcWq5y4BEKQM4qJRFRqpKKQT2myUSadlTSKsfVsgxWVFq5RL1yxqNW/FkrmuQDTKuZSJXLViUMaVEO3Q+McGhQGILRCDe4uN0FESnZ7TxBJgpphqECSlApwVdiMcQITcLMxt/XNFpVPFuMPxFTI4htMNbfQOc1ou49YPmVlalV0ytGT/VYNuHBZTqUXOe1xcQKof8zXkAiQQ2D0hdGCKi9jwVGfxdQNgtd3x8uUzcp/2b4qHtf8RuZ4Iy9TEX6BI+H9n64rNzNENcCQHTMbSBoVrKdJoqvLWtDzfugACdTG2/qryakVTaPMV8wzGTBJ5CeS8xFL4jSBqLg/f7fVTxDTmkjUewqwSFzZOy8VcaYoMg3VgfKP4hhC6XDW0jmlLDBvryUaOWcHF0MGOICHq5nKqrVKJwj5C0YIkwOqMqoOJ2RuLpByX1MERcJ1FIaJW8SU34HiH0y9rBJqMLY6i7T4i/qhMFhZN06w00XsqNAzNIc20iRzG4Q8yUkmWjYjx1QUnGnUd3mk5g65mZv46oFjsxc+kPkuSOsaD19VoO1fZU4io7FYU0slY53MnKWVCJeIPWT5rzsnwh9BtVxyZ3DLmAzlo5CbCfwF3uSoCsL4XhA9gvFpd+QratKCQDbb9kRw6iG6eQXOw5APnC5Zqi8HbMzxqjBzjfXx5pYKq0uIpg2IsfzslVPgNVxOUAtn5i4D1Gv0QTXsWeNt2hY6ovPiLRYXsfUdrUAEwcoJ+phHUuymHae+9zucH9Ai8kArDIxj3qsL6FS4Bhw4htOY0zAkH/tKIdgmsIDWtbzhoE+aHmS6QywP2z59Twz9mO/6lWM4ZWf8tNx8lvqsARJ8x+ipq4o5tbDSW/cbJfK/g3gX0xLuB4n/AMLvp+q5a+piQSTm9NFyHll8D4Y/RRgaaNqkCy7BYMhQ4nRIU7OBMCc6SiKFDmqMCwk3Ca/BtZZIDAcXSjRLq+GJTfJczoEBicWLwnSNYvbh5Ka4egGj7pThqxlN2PJCZuh1RsOBYptXC5Dd1EweeR0kH6EKihhmtfMcx0tr+Ui7N13UcSCfkqdxw6HQnzhbOvw8ifWT5iFeErQ0TM8Rd3o6n09yqXNEAq3itOHT1VLHCIIPvdQkdMQnMC3ofNK8RSDjcTH+Q5bT+6a0i06Hy8FzxH2hKh2kxO7BiPmjxH7qunhiNHfSPyjzTGnXewA5KQpAC3pNvtfdChPFD4AMwhmc9vyjm0AR7KrbzI8NfsrGXufTojsKxQXoizDASRr72CuDM1idpvMefRW02nXTyJ87KFV0a30jb+PVLxtjcY/AnhNFjKgcQC2QHNJLgQZFxoTunXGMGGmGDKOQAAvGwWfpuuIEjnN/qtLRdnpZnEkgEHqQLaeIVoSa0JkguxfQwwaJPvl9I9FKjTBle1XEiwt+33/VU4aZ80JuwRVCrHYbK6bxp+0e9eqto0IuIg6628UwxVCRpKjSy5f2upWWK21QLOdYjaNeh3VdbEAEZXG2tov1mx9UNjWuF7+IOo8ttUsLyZv6zr09lLQ9jt2JNjM9TC9biG5pJnY9J32SS/rMc4XvwuXnsmuhexpiqrdojlIS6vXHlyER702VxpAajxPToqH0hyB96LJhaKTW5NZ6D9Fy5zWi1/RcntC0wsYmCra9UOQRIBur7EWUaPM4l2HpACVLEkgeOii90NA8ky+AIDjsEyFZnuKVsrcu5SL4ZKf4ylncT6eCo/pITpmTAcLhU0pMKHFinnDmiJKGR6CmQw7mj5ltMBixWoBwuW913jz9D9F884rWGaAtF2RxgY7ITDXiD4/4n3zTYXTGTo94zQgz76e+iRuO3itVxmifP378lmH0+91Ty7OyJUDB9hEf1J397FRdTNldTwkn30SDkA0H3p06qT6f08PqjaeHj8rm4aTb0jksGxXUaPD0/ddTknRvpKJq078/ATdRqMifWIhFI1ngrgmdOpnXyXj2ZrggxcQYJA1tuUDVaTJg8pI3t+qJ4VWMlk/MfHx92WaMmOcLSaWnux4O8LgFN+GubJYBEtna5FuWuqWYai4a6ecIgOdTIcbgdfYU03YzSaDMTRAmPcAfoPqggwA+/f8ACZVzIDhff36lB5JcZ8QqPZJFVfT3+UAw26ymtWleJ18vfiqauGy6239zopUVQprEa+sR+fJKHU3WiY8T1N5PXQJviqIdfWN5m3Px8lDDYEwYAI1mCb9Tf6LLRhNUozG/mLdAZvop0GOF/Hp9Br4ppUwcGbRuIAG+5RmDwYLbkARI3BN9RYDfmtdhqhX8Xuwbmb8/VDvZBkWN/el03rUANvqPUIdtEOJJteD4eHqjEzFTmnn79F4mD8O2f8T1g3XI2YqxGFlRw2Gg6o97tYS51Qhx5JLs8pNk8XVEgdQjcfje61o5JGavf8wrKr81UA8k6RuJP411VnMozEYMNbmQmFqXjdB6BR4G3RNbFZRARNTDANkpNin5b6oLYyR67vXR+CzWM6JXh62a0Jmxha0pmFm1wuJFamAT3gIPWN0nx2EvolXD+K5XC+i0lPEMrNkRO46wnUrWy2KXpi+hS29+iY0MLZc1kFMqTBFkKOmwCph9hsLodwjzsUzI1idt/wBkDijzGvKPtMlMkBsDw5GZ0xIuAf0/PRAY5tid+k2+miNLNSGmNpAsfDkleNfIAEA9BH0/dEwH8ch1wL7d4EHpNkXhpDwQIuN8p/QoX4stjltqPDYIvhz25hMSNP4SsKNDSqmI29+qGxFQkak7bQrqYkQAfT7r1tDumR7Hgp0x7RdwnES00zqASPDX7oim7b30SmgO9IsRvNvNMW15P6XTRZOS2MKGHDtgu4hTtlF/JTwQHO2ysxGu/uyLRkxHjKQA9d4H7qeTLTAOpGpI+5MoupTMgxz6+WqoxYJItE306xeCUlFLAn4WIm/K4+8ifVC1HkQ2Jj6/f6I/iJIgEiAbWP5gSllPGnPJE2gGW2HIAEflGktGuwg0ZaLn0M/VChkOjQ9LBM24lpZlMz4R/H7pdUp96fvZK0FMrfScDAzR0H7LlaMOeRPgY+h0XIBKWUSDBQGLocjqnVQguaT4KXEuGtgEFTjKnR5PRmeG4QF90JjaJFYkGw0T6hgiKhGyKx3CqbmGNVTyUxrQkqYnuQSh+GOvmKu4jwOo1mfMlL62RkXGyZOwpKtDDiPGRcDZJm4wumUKL2TLheDmTyVOKSN0EcOpy4J9jn02tibwlFF2rmjRCVKdR/eU1/TMQq1GjQ3R3Dse+m4PGg1B0I3BSl1PvQTdXmi8SNR0VNGR9FwmIbVAew236EagpzQpyOfkvnnYivUNcUWgkPnNG0XzHlELd4Wo5ri3b87otUdMJ2giqB++n2S/F0ZsEwcYmfRAV8WBpqsUQtxdONLAb3+4Squ1hi+/KfqbqzGY52YmTeQgJzHklsJGqZOVg0tIuD+q9wRMw6DzBH7qmq3ISM0Hn/Cnh6oJMknc3+uiJjS4bFiBIBtAtCk7FSOfIifMe5SbAPl2UX87+SZPLWfykdhRCriC7RrfE29+ivwYOpPgBp9UNh8Q5xsLc4+0JjSo9PrHlzQMOMLoORRLXi/NL8HVyyDbl+QrPiwfHnpG6qtiHYkX5zsd+nX9gha7TT8TrA26xE7oiq+DO+w/KExBaWkb3iw310ELUGwSriBmBJI6CSY89FRnbmcGsN75hcDrci/rqpgHNlGp/wBRBj8qDsM4A2OpuYneIg6+K1BOp/N3id5zR+Sie4flIMW1/BQTaHzFziLm+voZtvsrqNKmAXBxdzOscpk3+qFBChRAtJ9V4oGo3mPquU6GAa9UECea7ieLs1sobiDCQ1sQbFD4mmXFpGy51XI8uvo2w1ZoAOp6pTxCvUa4wCAixhDqCjGUjUZBFwmDozLeLVIyv0/Cc8b4dSq4YPpwCBKqxHDQAZAQOMc4NyNJy8gqJJ7QzMwzhzgbkBaXheHin6pbRw4c4A/eVpqTQ1uXRNkk9IWTEVHCuuJgXQ+OrFohpgI2o5xcY0CBq4cv1CC0w77PMASTJAK0fD2UjYiCkOEbl1R7JJBGhSzbs1nnEeG1aFT4lJxynduq3XZvibMRSkj+42GvmJJ/2tssn/VlsA3HVMMNiGsIq07H/IbEbgqkcnpjRlTNccNnB57RuEk4hTyhMsHxhghwcMpuOnIHqmOMw7KzLEXEiN/BdCja0XUz5liXS63PZXMw8NOb7hE4rhxZWI9NVRjKlo1H6KLRZMSVHjMRPhe3qisNpExytM+aXVW3JBiUxwAB1/REAVw0Q8lO8PgM5zHXWAllJ4Y0zOvOR9034XUzfpH3TRVoWT2GNwlo/T6KFTDkW0Hl9kwBaNwhq+KA0iPuj4rF8gGWuB084hWtJNjMxbkIJ28147GiIsPCP5VLMbrz9bb2Czx0jLJbOdizOWII297KBrt3PTbrtM+iN/pW1QCIJgXidtknx2GqU3X06SPA2RSGsZ0Hgd6AeoDrfeP4QWKxQsS90Tf5Xjzka/qqzi7b9LwPGd0HXrkn5SR0ub8njTzQoNkqFRmY6t/1eGjU8y3z2R9KS0EEO2Dg0a7gwbpJTxWUmHuAOoLbz4ix2R+De0yc4Jt8xyn6arNaCmU1s0m4835T5g3C5GPcCZt6g/XdcpWMWaubP+o+ymGjKbBcuXL7OCfRVTNvJEYM2K5csID8bPcHis5UK5cn/wBRwnAtGcWR2O18ly5b4TfYsqHVDE2K8XIlV+SqubeSY8HOi5cmfQi6DuLDTxUKXyHwXq5D2Ehhx3XjaPstJ2CqONB8knK8ZZOmmnJeLl1Yux1+QjtIP7o8T+Vj8abnxXLkMn6Z0w/Ioq/MmFIW8ly5KFF2Gu2/+xT7hrjl1XLlWPRKRHEPM6n1QecybnXn0XLkxNlxOqoDjOp3XLlpdGXZpuDCIAsI0CL4m0GmJvquXILoo+zGYpxgGeaDxTjzXLkvwcOawSwQIJM21s7VAYRxzETaRZerln7CgouPNcuXKJY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data:image/jpeg;base64,/9j/4AAQSkZJRgABAQAAAQABAAD/2wCEAAkGBxMTEhUTExMWFRUWFxUVFRUWFRcVFxcVFRgXFxUXFRYYHSggGBolHRYVITEhJSkrLi4uFx8zODMtNygtLisBCgoKDg0OGhAQGi0dHyUtLS0tLS0tLS0tLS0tLS0tLS0tKy0tLS0tLS0tLS0tLS0tLS0tLS0tLS0tLS0tLS0tLf/AABEIAMIBAwMBIgACEQEDEQH/xAAbAAACAwEBAQAAAAAAAAAAAAAEBQIDBgABB//EADgQAAEDAgQDBgUDBAIDAQAAAAEAAhEDIQQSMUEFUWEGInGBkfATMqGxwdHh8RQjQlIHklNicqL/xAAZAQADAQEBAAAAAAAAAAAAAAABAgMABAX/xAAkEQACAgICAwEBAAMBAAAAAAAAAQIRAyESMRNBUTIiI0JxBP/aAAwDAQACEQMRAD8A+TNTbhxuEtpUSSm+CZCjkaCx0zRC1irQ+yqeJUEYpKm1dkUqbbpvRrL6NNGtqkWUKFIq401CVEm7PHV0DinkoiqFRWFkYKgpqxU2zkyA7qWV9UdTd3V6EHaKABdDkdTq2S/EDvIqiLKGSJmTrPQrnIp9OyGIhaPQCL1EOU3qLQsYLabIHFC6uzwEO50lbGqdmSL8O1XPXYVinWCWXZgUqupTVpaq3lUQQY2RVF6HLbqzImZmWVnIN6uc5UlyZGKmsVrWLmq0BJJgIqDyvSolKYrhcrV4mswUylCJplCh6uplQ/6APaVOEGK0KXxlqsIRmCtw9KTKBa+6bYJwC0tCzYWzuqbnheG6Er1FztW9kuyvEVwhKteyvq0ZElKcVUgwunEkykUetujmC0JZRemNIkiy6HorWimpSlXUWQoVKmU3VtWjUZBex7AdC5rmg+Ei6jTbFJVXWS57ldVqIYpoxoJYVFoXSvGFZmIVF7TpJrhcE1wEol2CAU/MloL12LaJhTcV7Vp5UM58JuxeyZaqajF6a6iasoqwkGturagsq869fUsizMFcVW4ryq66iHKhibSrQVQCvcyVoBN7lXnUHuUJW4mLs65UrluJqCg66Jpq9vDYKKdhbKDnGwXYvzLYU/8Aj/E5A4upNJE5C50idiQ2JWPeyF9tY818PSqtPzMa4+YBI9VeKTGSs+XYjs/Xon+5TIH+w7zf+wsiWYcgL6Dhse1ktqOM6XEiDG24uhOJ9nW1Wl9CA7XID3XdG/6u6aeCScH6FnBmGdUIQlV6OqiNR6oFzxK5oyt9E0it9c6IZuGLyi6hCJwBAK6o1WkOuimnwF1k64ZwRzzkYJj5nGwaObjsisJX+I5tNg7ziGidL7notfjaQwtENYL7k2l3+559OWimozm/60gxTehXw/hdDCkPDfiVdqjhp/8ADf8AH79VZ25YDw6rUcII+GR452j8n1RPCadSpFSobCYG3ihv+Tqk8Pc0aF9Mu8A4R9YXUqSHao+RMqytDwXgjKlM1KhdGYtAaQLCJcSQZ1gD/wBSs9QpQvonZprXYJrdCHPnzcSPwlRjN8S7PRei/P8A+jiM3kbA/RZ+oxzTDgWkagggjyK3T6RY/vNzNnz06QmAwWHxAFN9ztJhzejH7eBkdFtBcTE4TEuAXlXiR3TjjXAnYZ4aSHNcJY4bjcHqJHr5BFXwBJkKLUeWxG/pF+IzIWuVJ9AtVFaonUV6MDurKdOogHvujOH0nVHspsEue5rGjm5xgeGqpQQzDUH1HhjGlznWDRcn3zWv4V2UpU+9inZz/wCNhlo/+nD5j0FupWgwvDKPD6WUd+q6PiOiC4xp0aDoB5ybr2kx9bUQyTtcflakMog+M7N0K9F4p0WUyGOyFrGg5gJBkCdufNfKAF97wT202hjRtAXw51GLcrelkWBgpXSrixefDQADlSa1WmmvWsWMV5FyIgLkLMahzmzYIbEugKbWFVvpyVwxirJoWOYSV9S7BYs/0jac/I5wHmc1v+wWAfgoEp12T4l8GpDvlda/+J0B6dV0LIh4s2fG8M17JIIPPlflyTDslXaWZRq35h+eqrGKqTkAa7fK6xI6FE4TCCnUz/LmGU8pm0qi7OiX5owHb1oZiqoFgcrvNzQXfWT5rDvJJsvs/bDglGo2XfPcmDBgC1/GF83p8Mp05Lu9e0ggfupyVSJeO9oSMB3KbYIAIkU2GTAEdOSryQbAnbuiT6b+S0rozxv0aTs60CvScBoST0GU/r9Fou1lQuyBsnMY8YuhOyuJo0w1rm3e3LPM7687J78JlWp3T3aXzERGY3yzziCfEJ8a/kKjw7IcPphlP+4QLWErL/8AJOLBoNpN1e4E9GtuT65QtBjWtAc6YY2XPeTy+Vo6BY2tihWeXO00aDsB+UZy4oXJKkY9mHI1C1fZufhOaNQ4EDofZQWPoDZC4DGuovzXjQgcunVRjk2JGZtaOFzAw2YA1ulZw4bVGYFoJGmxnUzsvKGLqzna4hjtC3Qx058wnNCk6qDmc0zoQPO4VrOhdAv/ACCCMNTOpbUbfpldP4WGbjQLFfTsPQZXp1KdUd5ggj7EDkeawdbgmeC0At1JNjBIAgi+xshNK7Ynj5CeuDUByglK8Rw2pEwtLVdBgAAbAIGvUk96drfuinQfGkZWpRIMEQeq0/YHCEYmnXI7rCYPUgt+kqzD4QPu5odAOuvlGq2vZZ9D+5ScyHZRlA05GBtsUVO9G4VsL7U1ASD8xdYamOtymXBsM7J3jlHj6oCi34hdUcQKVOWstGd+5ndo5+Ksbhw+cpLyTYkyB4BG9hrRfxR7KdN9UkBlNpOt3bAeZgeJXx51ySdTc+K03a/i4cRh6b8zWGXuHyueBAa2NWtvfmeizYCWTJSZUWLzKicqi5iRyFsoIVZRLmqpzEVIJTmXKfw1yPII2HEAFZSryUrrYYz4K3DEqKghKHYrTZEUaIFyluFacwC09TB/256KE5KLpitDXhPFAWfDqy5o+Vw+ZvQcwneHxzXtdSk1AQbPGQkdHA6r59wqsc8LX0gIDhY6iNZRf/oeNpdoaM2tDt2AdDWudncGgEkzAGmY7nqsLxzDHOTBmTIMWIKp7WdrsRh6wBIDCwPa1tMXcCQ4F5cHCwFxz0TrF4sPpfFsSW3kf5abi9vsupq6nHdnVjmmjKYoOgd2AQCOuWxMeIKL4ThpcCZtpG52jzQ1XGjcXbYRYa8kTjOMijRzsnNBAMTBWmpPQ0Wlsf4pnwntNUHK67HDrqCPCVdjeLjDsy0j8TMS5sjugkyZj5zM3PRfMuCcZxFerlfUJb85BiJERstXVrz8xk6fws/8ao58uT4S4lxetWEVHd3XKAGtnwGp8Uup1sqsr1Z0S+pTJUk2+yC32MW4sFBVn30VTKZCPoNG6R6ejNUVYDG1aRlkFpu5jrtPWNj1F06p9oqbe98J7XdHNcPUwUPQa07ITjDABZGGZ3Qym1pGswLW4otrMeWBocHAfMSf8HEHS8+QReO4aGUXNaRmAs3oNvGJXzTh+LewPaCQHtLTBLZB6i6P7B8Tqms2mWHJAD5e90uiMwDzbQkgcz0jp4qS2dEJs8q0HZiRJk/f9kKMISfsP4Wg7Uvayp3DaJPilPCsY01W5rDyQ4y4lLjZoeA8KYWnPlDYgucYE8wTyt5lDV8JSbWLajpBtmaTdp0PMHX3CznbXiTz/apl2UQZFpuYiEHwMvZSLzIJcYmdABz6koKFKwSn6NpiOOMpAMYwVMtpeSBA5Buiz/HO1deq00xlpMNi2kCMw5OcSXEdJAKW18XPil9V0p0yLkQD1Y2oqIU2tWdALxVXGuqiFW5JSYKLzVUcyHVgCag0WZl4qyFy1IxoMVRTbg3CgbkIjEYdsSo0cZlsFxeQg22tDCtgGN0AVrmS2JSx2NJXDGHyU8sHNWgB2F4e0GUY6rlS9mMAFyq3Y0OU4xfTA/o1wOHw9d81qbHlsFpcJjXRQ7QUW9404DBo0dBt0lD4IN0MgGxjW6njcOWtqSbNvJ5beZXfglpRR14WnExVZpLgNOabcPysc34kFt7G4naUsww+I/KNTMDn4Kz+ncXwZt83Tw9F05ex4DHE06Zcfhta06y0DrE+aVOe4lNMJSyiYN3CJ1iFVjqGV87G4/P1XNP6Tyx9o8wzealUICGa9X6i6nZzHtJmZWPoQp4ZgXYioApt30FNkKD8uqhjXByEqVrqL3mE8IbsPsvbTaG9VtG4umaUNjM4A5gImQJK+a1sQdFp+zLxUw5B+ak//wDD7+s5leNxOjHEF4/hyBJSWhRkyDvqtD2uAa1gBBJmQNR49UowuGa6nLXgndm/oum/5GrYRhsYxoc1wBkzJ+yqxgmmHbZj9QIj0VGGoAuLiJ5N/VN/gh1Et56eO31hQlIbjaMnVbdeZUQW3upZVrIAuVcWq5y4BEKQM4qJRFRqpKKQT2myUSadlTSKsfVsgxWVFq5RL1yxqNW/FkrmuQDTKuZSJXLViUMaVEO3Q+McGhQGILRCDe4uN0FESnZ7TxBJgpphqECSlApwVdiMcQITcLMxt/XNFpVPFuMPxFTI4htMNbfQOc1ou49YPmVlalV0ytGT/VYNuHBZTqUXOe1xcQKof8zXkAiQQ2D0hdGCKi9jwVGfxdQNgtd3x8uUzcp/2b4qHtf8RuZ4Iy9TEX6BI+H9n64rNzNENcCQHTMbSBoVrKdJoqvLWtDzfugACdTG2/qryakVTaPMV8wzGTBJ5CeS8xFL4jSBqLg/f7fVTxDTmkjUewqwSFzZOy8VcaYoMg3VgfKP4hhC6XDW0jmlLDBvryUaOWcHF0MGOICHq5nKqrVKJwj5C0YIkwOqMqoOJ2RuLpByX1MERcJ1FIaJW8SU34HiH0y9rBJqMLY6i7T4i/qhMFhZN06w00XsqNAzNIc20iRzG4Q8yUkmWjYjx1QUnGnUd3mk5g65mZv46oFjsxc+kPkuSOsaD19VoO1fZU4io7FYU0slY53MnKWVCJeIPWT5rzsnwh9BtVxyZ3DLmAzlo5CbCfwF3uSoCsL4XhA9gvFpd+QratKCQDbb9kRw6iG6eQXOw5APnC5Zqi8HbMzxqjBzjfXx5pYKq0uIpg2IsfzslVPgNVxOUAtn5i4D1Gv0QTXsWeNt2hY6ovPiLRYXsfUdrUAEwcoJ+phHUuymHae+9zucH9Ai8kArDIxj3qsL6FS4Bhw4htOY0zAkH/tKIdgmsIDWtbzhoE+aHmS6QywP2z59Twz9mO/6lWM4ZWf8tNx8lvqsARJ8x+ipq4o5tbDSW/cbJfK/g3gX0xLuB4n/AMLvp+q5a+piQSTm9NFyHll8D4Y/RRgaaNqkCy7BYMhQ4nRIU7OBMCc6SiKFDmqMCwk3Ca/BtZZIDAcXSjRLq+GJTfJczoEBicWLwnSNYvbh5Ka4egGj7pThqxlN2PJCZuh1RsOBYptXC5Dd1EweeR0kH6EKihhmtfMcx0tr+Ui7N13UcSCfkqdxw6HQnzhbOvw8ifWT5iFeErQ0TM8Rd3o6n09yqXNEAq3itOHT1VLHCIIPvdQkdMQnMC3ofNK8RSDjcTH+Q5bT+6a0i06Hy8FzxH2hKh2kxO7BiPmjxH7qunhiNHfSPyjzTGnXewA5KQpAC3pNvtfdChPFD4AMwhmc9vyjm0AR7KrbzI8NfsrGXufTojsKxQXoizDASRr72CuDM1idpvMefRW02nXTyJ87KFV0a30jb+PVLxtjcY/AnhNFjKgcQC2QHNJLgQZFxoTunXGMGGmGDKOQAAvGwWfpuuIEjnN/qtLRdnpZnEkgEHqQLaeIVoSa0JkguxfQwwaJPvl9I9FKjTBle1XEiwt+33/VU4aZ80JuwRVCrHYbK6bxp+0e9eqto0IuIg6628UwxVCRpKjSy5f2upWWK21QLOdYjaNeh3VdbEAEZXG2tov1mx9UNjWuF7+IOo8ttUsLyZv6zr09lLQ9jt2JNjM9TC9biG5pJnY9J32SS/rMc4XvwuXnsmuhexpiqrdojlIS6vXHlyER702VxpAajxPToqH0hyB96LJhaKTW5NZ6D9Fy5zWi1/RcntC0wsYmCra9UOQRIBur7EWUaPM4l2HpACVLEkgeOii90NA8ky+AIDjsEyFZnuKVsrcu5SL4ZKf4ylncT6eCo/pITpmTAcLhU0pMKHFinnDmiJKGR6CmQw7mj5ltMBixWoBwuW913jz9D9F884rWGaAtF2RxgY7ITDXiD4/4n3zTYXTGTo94zQgz76e+iRuO3itVxmifP378lmH0+91Ty7OyJUDB9hEf1J397FRdTNldTwkn30SDkA0H3p06qT6f08PqjaeHj8rm4aTb0jksGxXUaPD0/ddTknRvpKJq078/ATdRqMifWIhFI1ngrgmdOpnXyXj2ZrggxcQYJA1tuUDVaTJg8pI3t+qJ4VWMlk/MfHx92WaMmOcLSaWnux4O8LgFN+GubJYBEtna5FuWuqWYai4a6ecIgOdTIcbgdfYU03YzSaDMTRAmPcAfoPqggwA+/f8ACZVzIDhff36lB5JcZ8QqPZJFVfT3+UAw26ymtWleJ18vfiqauGy6239zopUVQprEa+sR+fJKHU3WiY8T1N5PXQJviqIdfWN5m3Px8lDDYEwYAI1mCb9Tf6LLRhNUozG/mLdAZvop0GOF/Hp9Br4ppUwcGbRuIAG+5RmDwYLbkARI3BN9RYDfmtdhqhX8Xuwbmb8/VDvZBkWN/el03rUANvqPUIdtEOJJteD4eHqjEzFTmnn79F4mD8O2f8T1g3XI2YqxGFlRw2Gg6o97tYS51Qhx5JLs8pNk8XVEgdQjcfje61o5JGavf8wrKr81UA8k6RuJP411VnMozEYMNbmQmFqXjdB6BR4G3RNbFZRARNTDANkpNin5b6oLYyR67vXR+CzWM6JXh62a0Jmxha0pmFm1wuJFamAT3gIPWN0nx2EvolXD+K5XC+i0lPEMrNkRO46wnUrWy2KXpi+hS29+iY0MLZc1kFMqTBFkKOmwCph9hsLodwjzsUzI1idt/wBkDijzGvKPtMlMkBsDw5GZ0xIuAf0/PRAY5tid+k2+miNLNSGmNpAsfDkleNfIAEA9BH0/dEwH8ch1wL7d4EHpNkXhpDwQIuN8p/QoX4stjltqPDYIvhz25hMSNP4SsKNDSqmI29+qGxFQkak7bQrqYkQAfT7r1tDumR7Hgp0x7RdwnES00zqASPDX7oim7b30SmgO9IsRvNvNMW15P6XTRZOS2MKGHDtgu4hTtlF/JTwQHO2ysxGu/uyLRkxHjKQA9d4H7qeTLTAOpGpI+5MoupTMgxz6+WqoxYJItE306xeCUlFLAn4WIm/K4+8ifVC1HkQ2Jj6/f6I/iJIgEiAbWP5gSllPGnPJE2gGW2HIAEflGktGuwg0ZaLn0M/VChkOjQ9LBM24lpZlMz4R/H7pdUp96fvZK0FMrfScDAzR0H7LlaMOeRPgY+h0XIBKWUSDBQGLocjqnVQguaT4KXEuGtgEFTjKnR5PRmeG4QF90JjaJFYkGw0T6hgiKhGyKx3CqbmGNVTyUxrQkqYnuQSh+GOvmKu4jwOo1mfMlL62RkXGyZOwpKtDDiPGRcDZJm4wumUKL2TLheDmTyVOKSN0EcOpy4J9jn02tibwlFF2rmjRCVKdR/eU1/TMQq1GjQ3R3Dse+m4PGg1B0I3BSl1PvQTdXmi8SNR0VNGR9FwmIbVAew236EagpzQpyOfkvnnYivUNcUWgkPnNG0XzHlELd4Wo5ri3b87otUdMJ2giqB++n2S/F0ZsEwcYmfRAV8WBpqsUQtxdONLAb3+4Squ1hi+/KfqbqzGY52YmTeQgJzHklsJGqZOVg0tIuD+q9wRMw6DzBH7qmq3ISM0Hn/Cnh6oJMknc3+uiJjS4bFiBIBtAtCk7FSOfIifMe5SbAPl2UX87+SZPLWfykdhRCriC7RrfE29+ivwYOpPgBp9UNh8Q5xsLc4+0JjSo9PrHlzQMOMLoORRLXi/NL8HVyyDbl+QrPiwfHnpG6qtiHYkX5zsd+nX9gha7TT8TrA26xE7oiq+DO+w/KExBaWkb3iw310ELUGwSriBmBJI6CSY89FRnbmcGsN75hcDrci/rqpgHNlGp/wBRBj8qDsM4A2OpuYneIg6+K1BOp/N3id5zR+Sie4flIMW1/BQTaHzFziLm+voZtvsrqNKmAXBxdzOscpk3+qFBChRAtJ9V4oGo3mPquU6GAa9UECea7ieLs1sobiDCQ1sQbFD4mmXFpGy51XI8uvo2w1ZoAOp6pTxCvUa4wCAixhDqCjGUjUZBFwmDozLeLVIyv0/Cc8b4dSq4YPpwCBKqxHDQAZAQOMc4NyNJy8gqJJ7QzMwzhzgbkBaXheHin6pbRw4c4A/eVpqTQ1uXRNkk9IWTEVHCuuJgXQ+OrFohpgI2o5xcY0CBq4cv1CC0w77PMASTJAK0fD2UjYiCkOEbl1R7JJBGhSzbs1nnEeG1aFT4lJxynduq3XZvibMRSkj+42GvmJJ/2tssn/VlsA3HVMMNiGsIq07H/IbEbgqkcnpjRlTNccNnB57RuEk4hTyhMsHxhghwcMpuOnIHqmOMw7KzLEXEiN/BdCja0XUz5liXS63PZXMw8NOb7hE4rhxZWI9NVRjKlo1H6KLRZMSVHjMRPhe3qisNpExytM+aXVW3JBiUxwAB1/REAVw0Q8lO8PgM5zHXWAllJ4Y0zOvOR9034XUzfpH3TRVoWT2GNwlo/T6KFTDkW0Hl9kwBaNwhq+KA0iPuj4rF8gGWuB084hWtJNjMxbkIJ28147GiIsPCP5VLMbrz9bb2Czx0jLJbOdizOWII297KBrt3PTbrtM+iN/pW1QCIJgXidtknx2GqU3X06SPA2RSGsZ0Hgd6AeoDrfeP4QWKxQsS90Tf5Xjzka/qqzi7b9LwPGd0HXrkn5SR0ub8njTzQoNkqFRmY6t/1eGjU8y3z2R9KS0EEO2Dg0a7gwbpJTxWUmHuAOoLbz4ix2R+De0yc4Jt8xyn6arNaCmU1s0m4835T5g3C5GPcCZt6g/XdcpWMWaubP+o+ymGjKbBcuXL7OCfRVTNvJEYM2K5csID8bPcHis5UK5cn/wBRwnAtGcWR2O18ly5b4TfYsqHVDE2K8XIlV+SqubeSY8HOi5cmfQi6DuLDTxUKXyHwXq5D2Ehhx3XjaPstJ2CqONB8knK8ZZOmmnJeLl1Yux1+QjtIP7o8T+Vj8abnxXLkMn6Z0w/Ioq/MmFIW8ly5KFF2Gu2/+xT7hrjl1XLlWPRKRHEPM6n1QecybnXn0XLkxNlxOqoDjOp3XLlpdGXZpuDCIAsI0CL4m0GmJvquXILoo+zGYpxgGeaDxTjzXLkvwcOawSwQIJM21s7VAYRxzETaRZerln7CgouPNcuXKJY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://www.wildlifedepartment.com/hunting/images/ma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276600"/>
            <a:ext cx="4610100" cy="568388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5800" y="40386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d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ee</a:t>
            </a:r>
            <a:r>
              <a:rPr lang="en-US" sz="8000" b="1" dirty="0" smtClean="0">
                <a:latin typeface="Century Gothic" pitchFamily="34" charset="0"/>
              </a:rPr>
              <a:t>r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3078" name="Picture 6" descr="http://wdy.h-cdn.co/assets/cm/15/09/54eb698451151_-_9-things-you-didn-t-know-about-your-ears-md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400300" cy="3200400"/>
          </a:xfrm>
          <a:prstGeom prst="rect">
            <a:avLst/>
          </a:prstGeom>
          <a:noFill/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 descr="http://media-2.web.britannica.com/eb-media/92/1292-004-1A738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590800"/>
            <a:ext cx="2535934" cy="198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7620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st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air</a:t>
            </a:r>
            <a:r>
              <a:rPr lang="en-US" sz="8000" b="1" dirty="0" smtClean="0">
                <a:latin typeface="Century Gothic" pitchFamily="34" charset="0"/>
              </a:rPr>
              <a:t>s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971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m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are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181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ear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72390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squ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are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4" name="Picture 23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7239000"/>
            <a:ext cx="1685925" cy="1685925"/>
          </a:xfrm>
          <a:prstGeom prst="rect">
            <a:avLst/>
          </a:prstGeom>
        </p:spPr>
      </p:pic>
      <p:pic>
        <p:nvPicPr>
          <p:cNvPr id="9218" name="Picture 2" descr="Image result for stai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8600"/>
            <a:ext cx="1981200" cy="2711192"/>
          </a:xfrm>
          <a:prstGeom prst="rect">
            <a:avLst/>
          </a:prstGeom>
          <a:noFill/>
        </p:spPr>
      </p:pic>
      <p:pic>
        <p:nvPicPr>
          <p:cNvPr id="12" name="Picture 14" descr="http://pngimg.com/upload/bear_PNG11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724400"/>
            <a:ext cx="2209800" cy="2163625"/>
          </a:xfrm>
          <a:prstGeom prst="rect">
            <a:avLst/>
          </a:prstGeom>
          <a:noFill/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ownload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6781800"/>
            <a:ext cx="3667125" cy="124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5334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gl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ue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956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scr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ew</a:t>
            </a:r>
            <a:r>
              <a:rPr lang="en-US" sz="8000" b="1" dirty="0" smtClean="0">
                <a:latin typeface="Century Gothic" pitchFamily="34" charset="0"/>
              </a:rPr>
              <a:t>driver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7467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fl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u</a:t>
            </a:r>
            <a:r>
              <a:rPr lang="en-US" sz="8000" b="1" dirty="0" smtClean="0">
                <a:latin typeface="Century Gothic" pitchFamily="34" charset="0"/>
              </a:rPr>
              <a:t>t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51054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br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oo</a:t>
            </a:r>
            <a:r>
              <a:rPr lang="en-US" sz="8000" b="1" dirty="0" smtClean="0">
                <a:latin typeface="Century Gothic" pitchFamily="34" charset="0"/>
              </a:rPr>
              <a:t>m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11" name="Picture 10" descr="http://elmers.com/images/default-source/product-catalog-images/e304-jpg.jpg?Status=Master&amp;sfvrsn=2"/>
          <p:cNvPicPr>
            <a:picLocks noChangeAspect="1" noChangeArrowheads="1"/>
          </p:cNvPicPr>
          <p:nvPr/>
        </p:nvPicPr>
        <p:blipFill>
          <a:blip r:embed="rId3" cstate="print"/>
          <a:srcRect l="27273" r="24242"/>
          <a:stretch>
            <a:fillRect/>
          </a:stretch>
        </p:blipFill>
        <p:spPr bwMode="auto">
          <a:xfrm>
            <a:off x="5181600" y="0"/>
            <a:ext cx="1219200" cy="2514600"/>
          </a:xfrm>
          <a:prstGeom prst="rect">
            <a:avLst/>
          </a:prstGeom>
          <a:noFill/>
        </p:spPr>
      </p:pic>
      <p:pic>
        <p:nvPicPr>
          <p:cNvPr id="8194" name="Picture 2" descr="Image result for screwdri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0999" y="712274"/>
            <a:ext cx="2438399" cy="2564326"/>
          </a:xfrm>
          <a:prstGeom prst="rect">
            <a:avLst/>
          </a:prstGeom>
          <a:noFill/>
        </p:spPr>
      </p:pic>
      <p:pic>
        <p:nvPicPr>
          <p:cNvPr id="8196" name="Picture 4" descr="Image result for bro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8536" y="4419600"/>
            <a:ext cx="2599464" cy="3886200"/>
          </a:xfrm>
          <a:prstGeom prst="rect">
            <a:avLst/>
          </a:prstGeom>
          <a:noFill/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6858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sl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8000" b="1" dirty="0" smtClean="0">
                <a:latin typeface="Century Gothic" pitchFamily="34" charset="0"/>
              </a:rPr>
              <a:t>th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3810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cl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aw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6781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v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au</a:t>
            </a:r>
            <a:r>
              <a:rPr lang="en-US" sz="8000" b="1" dirty="0" smtClean="0">
                <a:latin typeface="Century Gothic" pitchFamily="34" charset="0"/>
              </a:rPr>
              <a:t>lt</a:t>
            </a:r>
            <a:endParaRPr lang="en-US" sz="80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6148" name="Picture 4" descr="Image result for sl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0"/>
            <a:ext cx="4570769" cy="2743200"/>
          </a:xfrm>
          <a:prstGeom prst="rect">
            <a:avLst/>
          </a:prstGeom>
          <a:noFill/>
        </p:spPr>
      </p:pic>
      <p:pic>
        <p:nvPicPr>
          <p:cNvPr id="6150" name="Picture 6" descr="Image result for animal cl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819400"/>
            <a:ext cx="2209800" cy="2867386"/>
          </a:xfrm>
          <a:prstGeom prst="rect">
            <a:avLst/>
          </a:prstGeom>
          <a:noFill/>
        </p:spPr>
      </p:pic>
      <p:pic>
        <p:nvPicPr>
          <p:cNvPr id="11" name="Picture 6" descr="https://www.citrix.com/blogs/wp-content/uploads/2013/05/im-v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867400"/>
            <a:ext cx="3704863" cy="3080887"/>
          </a:xfrm>
          <a:prstGeom prst="rect">
            <a:avLst/>
          </a:prstGeom>
          <a:noFill/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16764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u</a:t>
            </a:r>
            <a:r>
              <a:rPr lang="en-US" sz="8000" b="1" dirty="0" smtClean="0">
                <a:latin typeface="Century Gothic" pitchFamily="34" charset="0"/>
              </a:rPr>
              <a:t>ll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019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oo</a:t>
            </a:r>
            <a:r>
              <a:rPr lang="en-US" sz="8000" b="1" dirty="0" smtClean="0">
                <a:latin typeface="Century Gothic" pitchFamily="34" charset="0"/>
              </a:rPr>
              <a:t>k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3074" name="Picture 2" descr="http://kindersay.com/files/images/bu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56552" cy="3076575"/>
          </a:xfrm>
          <a:prstGeom prst="rect">
            <a:avLst/>
          </a:prstGeom>
          <a:noFill/>
        </p:spPr>
      </p:pic>
      <p:pic>
        <p:nvPicPr>
          <p:cNvPr id="3076" name="Picture 4" descr="http://pngimg.com/upload/book_PNG21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486400"/>
            <a:ext cx="3448050" cy="1626230"/>
          </a:xfrm>
          <a:prstGeom prst="rect">
            <a:avLst/>
          </a:prstGeom>
          <a:noFill/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3048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entury Gothic" pitchFamily="34" charset="0"/>
              </a:rPr>
              <a:t>cl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ou</a:t>
            </a:r>
            <a:r>
              <a:rPr lang="en-US" sz="8000" b="1" dirty="0" smtClean="0">
                <a:latin typeface="Century Gothic" pitchFamily="34" charset="0"/>
              </a:rPr>
              <a:t>d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8" name="AutoShape 30" descr="data:image/jpeg;base64,/9j/4AAQSkZJRgABAQAAAQABAAD/2wCEAAkGBxQTEhUTExMWFhUXGRgYGBgYFx4gGBkbFiEYGh0gGxggHSggGR4lGxcZITEhJSkrLi4uGiIzODMsNygtLisBCgoKDg0OGxAQGy8mICUtLS0vLS8tLS0tLS0tLS0tLS0tNS0tLS0tLS0tLS0tLS0tLS0tLS0tLS0tLS0tLS0tLf/AABEIAMUA/wMBIgACEQEDEQH/xAAbAAACAwEBAQAAAAAAAAAAAAAABQMEBgIBB//EAEAQAAECAwYDBgUCBAQGAwAAAAECEQADIQQFEjFBUWFxgQYTIpGh8DJCscHRYuEUUnLxByOCkhUWM0OisiRz0v/EABkBAAMBAQEAAAAAAAAAAAAAAAABAgMEBf/EACYRAAICAgIBBAIDAQAAAAAAAAABAhEDITFBEhMiUWFCcQQyUhT/2gAMAwEAAhEDEQA/APuMEEEABBBBAAQQQQAEEEEABBBBAAQQRXtNsSjM12Gf7dYTdBRYghPab3OSQAefsCFFpt6wfFiIrkaef4jKWaKNFibNcTAlQOReMWbaFBwp23cj6UiNN4DExOE6EHXmMoj/AKF8FeizcwRkZl6zEEOtTM7509+zDGRfpCHUMWrp25RazR7JeKQ9gijZr1QstVJ45HkYvRqmnwQ01yEEEEMQQQQQAEEEEABBBBAAQQQQAEEEEABBBBAAQQQQAEEEeEtUwAexHPnpQHUoJHEwjvO/D8Mrqo/b8xl7bayC6qncFzXm8YTzpcGscTfJtZ1+yU/MTySfuwijO7VIphQSeJ/DxiU2srX3SFGocuHCUjU/bJ4fSMEkMBpU/M+sZetJ/Rp6UUX7VfqlCpwDUDPkTnCudbJQzYE5kpPqrTnHNovYAHFKCh6QktE8TFEIQX40FeJLRm5OXdmiikMbZaEgeCZiH6Wpyb+8UEWqaQEJBmOQwSHLDUnEMuEVbvsCTM/zUFIZqEYXrmQW3rD6x2eUiksFClDMF32zcfaJrZXBRXZbU7IT3av5jgUN2KanhvnlFmXYAfDNmePUhGGp4OYtlfdVWVK5B6cg9eTxAi32ecCHD/1spJ5fkQ6CztVjmS5YC1KnAOxZlNo4erbjyia61pUMKKZ0ffrzikq/TIDTEHCPnDFJqzUDv73iqq85aiJspaf1JTrxH6gfezrdi6oYzLcpCjKKAnYnXlTL6Q1Te82UgEupLgVqATzr0hJaLzkzksJv+YKhwoKBO4baOrvvIKlqQsB8iCHBd9f7dIFaehNJrg1t3doUTDhUMJ0L0/aGiLWglgtJOwIj5zc011EMMzmeeopxj2yAoWUFXwqLctPtlG0c7S2ZvCr0fS4Iztm7RBJ7uYCSkB1A5vlTduMP5UwKAUC4NQY6IzUuDCUXHk7gggiiQggggAIIIIACCCCAAggggAIIIIACMvfdvMxWFJ8A/wDIjXiNBDPtBa8KMANV0b9Ov4jJzJh5DJuf7n1jlz5PxRvih2R2qaAC7ORk/rGbtM4nEhAcqpTiMzs2dYuW6aGUKYuHlVo7u5QllwCpTABVdK9Ofs86Ongc3WnuJSQEEqbxEip4n2wEV7Resz4qcEkMenOC0XxMwFiiu4961hSlSSHmzRjPy5eZeu8O74El8luXZlznUpQA0w0YcSTTkAYXS7JNlEsoEYiampeumZ0y2jklIcpWoNqguH04ece2LvFUXOSTshG+h39IOh8DVV/y0JSJ6FIKsioUPXEX5RUvK8EYMUpSsT0whweb/l46m9mwqYFzQZqaMcRca1D+EPoIuDsrZ1pdOMjYlRB5Oaw9EWZez9q55VgKEg6MCr1xNFVVjnzZuOYVoB1MtRUT+gpYPzWnnpGxsfZyTKUcJUF6OxDeWT8YdBQYBQO2dD1MPyrgDE2nszPm/MojQrWaDcpGID16xV/5UGHCShUwEg93jHV1pSD06PG8Uju1Yk/Cc06/6S2XDyiK1BE5LhQ/SocNH+0LydD7MRY+zzLaYkgDJRmIQWPNQc8BXhBY7rCphP8AErwDUZg7FxXlGmtc9JlmVNScQq7hm3YVI4wksMxKZuGYApLMlTfWjg8YfmFHaJtolTwE4Vihd2JA3qQfSH0qaO9QoghRzBzruOdPSKl6zhLwEAKZiz+IciQ7NpSOLww2hKJ6C4poQoNQg0p12hsQzX4p6/1N0b6bQ0sF/LlFUsoBQgtnWviP/t6Qosc4iYjG7kUL55NwHs5RLLlY1LOhJLn3s/lE247QNJ6ZvrNPC0haciHESRjbjvbuirET3Zdhnk7EcwMo09gvKVODy1hTZjUcxHZjyKS+zlnBxZbgggjQgIIIIACCCCAAggggAIIIrXjae7lqXsKc9PWE3WwQgve1gzVFNSGT/t/d4TWjFhVvtx18ovIAQhSjnShOb5+pPkYVXhMxAau/JuUefN27O2K6FyZqScSmI+pGR413i0L1OApTLBdndqszsK096xxLMkAYg+rAOQxZthlvrFS0TitbS5ZD00045M0Fvoqjmbau8JxIJL/CjR+LwG71FLqCSDVi25zGX1eJF3bMCXLb5AkceNeHOKxvVcsEkpUADmNadH6ecA/0T2W8u7OCYkJl7sAnaqqN6RNabJLUcSXSRkUj1+Ko4mFKLyVMBURLR/Upx6N5B4UTZRxlSJzqOSZXhR6U55mGo3yJuuDbSL3Eof5qQBQYmJRqzqDtyLR2L0CXXLGIapSSQeIphpHy22WmefBNrUtUt0INIqCRMR4keQJ/IEWsf2Q5fR9pFuE9HhLEfM7EHzH2ixZZomAhTFVUqTr5uxff6R8VsU6anxy1qSdWLeY16w6untdaAtlICvQ01D0duUHg1wFn0mQsFSpSiza61y4Qvt1zqC1d1NwLLEeGis89Hy021iCzX9LWpEwEBQ8MxJcFjkWZqHiRnDa2TXQFOxT4i2QAzPJvekRwh8nzq+r1nypvdz5ZExNULxGvFLNTh0iOXeMxamMsks7ijt0j6D2iulM+zlRFUeIEZjf09QIzloJlpEuaoBvgXVjnQ6A+6xdquAViz/jZIShSF+EZcB9RFqwW4JJALA60LP8Ap98IYT097IC2DoUz6saEcaxRvG6UsiZgCgp0kuQUlnBBBFdncVPBp0UPZtq7xMtSNH4/C+499YYice7Sj+cO/nTl+OcY7s/d5RNUCVqlKDkKrgU7A5MxfzbN42V0h041MwBppufRuOcJiPZ8jCkrL6AAAl3yA9ekKrjt6pEzEE4TXwu7voQKNUVHAw2tM9UwlTMPlGwGR/qjL9pLemTOz8SU1AZjmQDxy84S+g/Z9IuDtMLQyVIKFHqHAdjqk840EfIez1rwgV8QIYvUqoc/6jH0i6b8TOOAjCtn/SeR+0dWLLemc+THW0NoIII3MQggggAIII4mzAkFSiABmTAB3Ga7R3shQ7qWrEp3JFQGenE/iFXaLtGpboQCJYzJoVe2y9jOXFbu9VNADMRU9T75xzZMtppHRDHW2ahKO8UlJHh34Ub19IqXhhUrAmiU0J1q1OVYsXBO/wApdXKXA4DP9+vCObPYyqqi2p6mtebxztGq0IryTLQhRFVg0Tvl5RTllahiQCMwC1dqQ5tdkcrIIo2jvRzTaphMm1zUpKUHClzUAZnPh5CEi0eTrasMhSyA9QBU5UJ1ziyqdJYMhR/qT8X1ipPtaAEpSk4sNVHf5n3FeUSWezFaMZCz/qCQOmZ38opITZWN6SyVS5ksh/lwgljlUOOkJLfOlpdNnEzEGdJ+GubpI+hh/wD8OlYmmhSVEirMOp98oYS7AZZKpJC0agpofpDtIVMS2azTJstPeqlI6P51pFW0dl5iElUtQUP5VAEeTUjTTbxQrF3qcPFIJy4Z61MKZ2EOZcyv6VexB5sPEyk2bNlqqhA3YH8mJJNvlr8WBQUk0IDsRqGj22TVqJE1Tg5H8kCJ7olCUoFICkuHDxd6JotIt8qevElWCaGDgFLnbrtwjT3fJUUEOSCDQ/EksaMWcA5EMeMKDdsha8acIVVwPuknrrDG7ZYSsYcQUzYUnwq6RLpjNBZrcFSACQThwq4u4PnUiEF52LvJCnDjCCObfkDzi3KlBOPR3JGWQ23q/Q8jZnzR/ChL/IUk6ZZ00OXsNNbsf0ZD+PEiUiWuWcZFJiC6FAgUWlXwrFRiSwINQTWL8i0iZZyAS4YsK/2Id3EUO0Uk9yXyCcQOlOPQ+XGFd02lZIoUrAYmoJByo9RnF/2VhwzWWmQxkq4kHb5S/CHd3pM3wpDJBy5UHVoR2W1Y0oDH/Ld+Jo304xobsMwjCKE58H2P3jMbLFumiWO7lEYtV5hLcNTtHzTt7d4lzUzcSiJgDvliSzsdHBB5vH0mdYQkFSlMkff80YR8p7SXibTacATgAdAcAkYSSSfe0VjvyJfGjTdkpQZaySVHV6NwGm/SNbdttTLmpWUlkv8Aj0eKfZ+TLlSUAprmRrlmeNPSJjaQckgZ+x5xnfusrlUfQJE4LSFJyNREkZ/snegmI7ohlIFauC9Scg1TlGgj0Yy8lZxSVOggggiiQjJdsbxciSlvD4lV1YkDy+0a2Pm95qUrGoD4lFXMl6RjmlSo1xRtmZvifMTV9CMw55Pl73jjslInHGVS1ITMSkoUoEYgXqCWxJYu4px0ihfdlXmpaQakgO5oODa7x1/h/blqmTcaiSUISlyfCmW6QE1oEggN+8YV7Wb3s111WtMqYz+FdCNnqD0L+cauzygA/tjWMZOsoTMlnFkQ5z1IFN2KT1jWSbUGKH8QFKu42pWnveIixzQss8kMBUZsdnP2eE9vkKSoowEpcklLOH29fONTdkkFPiFRl6jOIbR/11Fq4QC+WavFE1Ssae2ZZC5OE4pZGgd2BB8yBni6RLMkBICpU3E+vHz/ACREl8Swkh0nVqOzcB5x7cVwG1TCUqMvA2I6kKdqfNkc4auTodpKzlE9c1SZapWImgKRXqG9YY2DsvaFKo8pO6jTqgGuv5Ebe77rlSf+mgAsxV8x5mLsdMcH+jnln/yZpPYyT8y5iuoH2eGNh7P2aUDhkochiVByQcw504Q0gjVQiuEZOcnyxUrs3ZCXNlkk/wD1p+jRcmXfKUAFSpZAoAUAgDyizBFUhWyGz2REuiEJQP0pA+kSJQBkAOQjqCGIzva65+9lmZLT/mJqWzUG9SP2jGyrOO5SMicx5inOnmY+qRju2d0MnvJaWBfGE6E/MBx1/cxhlx/kjfFP8TH31IHdBGbsCP6QHH1fkDrGdnoWZ8soDkkBmzSXejbB+kaoWdU4pYGozbVmr0ADxfk2SXZgV4XWddg+QoaVGWrRzJ0dDKdnkMpMsAOWcnLiQNaUjT99gBSgBxQHQk1PP9oo3XdjqM2Z4XqQTpoPe8e2y9kS1pAIAYk4QSW0oBQ5+p2g4J5ZBPCioqWSr+UNQchpz/EZq6bslKtC7QurrUpOoHiIDB9fi8m1jU3heiVJKSML0NBkPY9mObHMkYXUhNMsnDez7ESml2Vv4OpltSmgRpV2f+1B1MULZegcDAAWce+pj2+L4syElRcE0AAL9A3rzijYnV48B5qLsk/uYVUCND2VvFCFkrThxBsVaVq/DKujcY3UfNVhSksAA/CrfaNl2dvyXaEAJJCkgODmWo4rUR1YJ6pnPmj2OIIII6TA5mGhbNjGDnhwEjnlWoJjfRjrbZcHeHUKIHLP6Ujnzp6ZthZ8z7UWKb4sIJTuNuHRoW/4f2ki1hByWlQHE0I9AY315ynkkjjX+kPXyj5SucqRPCyFpKFhWRcAF8toyx7TRtL5Pqdvl40LKizhQBFGIqGHMiGNy2jvMBmABYDLY5Kahfj99YqzklSEo2ZXGunm/rvRbYbaZFpQlYOGY6VH+XCzK5OSH/EZLmi2tGsu22YnSQzE9d2jq0KItEsjJSSOoYj0xeUVP4ZQUQncGug4dBHlpt6StKXKVgulxQtmH+UtA+Nk1vQxvWzhYSpKR4VAkbjI+QMT3LPRKdksFEYjqGo/IR6uYlQ3cfsXLxFdw8KhmU0O9NX8jFptTtEPcaZqAY9jIKUZanQVBK82yCq/UQ1lXmsJcpxbOWPm0dMcyfJi8TXA6ghdZb2SoHEkpIz1HpX0jwX1LOT+X7xfqR+SfCXwMoIpi8pe7NoxeIzeydEn0/MHqR+Q8X8DCCFa7zUfhlg81e3ihMvBRJC1qT5ADr/eJeaKKWNsfWi0JQHUW23PIawvn3q9Eodx8x+1XhZjGKtSzE4iTXj9oqz5hchKq1oA/qzxjPO+jSOJdnBQJSSfCMy23F4XyJc2dM7wsED4XyJJzG7DLKvnE0q7pkxQM4pKR8KEgtxKq+Llk/pbtgmAgIADZU9c4x+zX6LEyy4gyvI5Nsff7LbZY0J8SinOj584qz0zjRSiAScqZ7nOIkXZjA8bAEuSSSp9zs2XPjE2n0UlXZesS5SjUuangHYc9PekN7zZaMmc5Aa6czy1ioi5lP4a11PEPTXZv7Res9zhAKkpdRzVmenCDlbQOk9MWWW5hMWZs01bClBphFc/PT1aHJswA8MwNl7HWJJs9FAUK8h5kxUmsonAoHkfV9tX4QCEXai9lSgmW5xTHA4DUvoW9TF/spaRJnImrURLYJ3+JwBuWz5coyfa6f8A/IlnOWlxjdwTr6BLHVjFy5pxtCkqYgJcAA0IGp4kvyHWNFqmKrtH29CwQCC4ORGRjqEvZK0JVICUqCsJIzrn+Xh1HdF2rOOSp0EZ7tJZ8zotvMftGhihfk9CJKzMDghm3JyiciuI4OmY+1WYCUlJPxKD7fjQDrGV7c3YFSO9b4dRpoXbMb6xs7cgrTLL4kkF+o315xHedl/yhiALqS4aimNH918n4Np2dfKozf8AhteP8TKCVVXJGBTmhABwneqQA+4ixeNmxTFk1L4U8AHJD8yT0jxElFkWqdLQEBSfGEhgoAu4/UK04kQ1uOamYlK0nEFEl2GYPsQSqT0NWuTHXT22mWecJE9IVKSQnGxxIHE/MkefEs0au8cOJE1DKBYpKaiuxD0IML7wudK1TWSCFHUaMCA+mQbkIS9lr1XInqsUwEJ+Qk0Y/wDrXpFNqa0FeLN9KXhl40gEPUb8K0fq8cSrwR3nxM4ZSTmNj+em0U5k7uTgneFCslP4QT9oXXhYVOCk4gKgu8S3QJWapUgLQQgttXLzyj2yzSqW5ZxQ8xCm6pgKHBYgVQohxy1IiG13umVMSsqKR8KknUc8nEO+xePQ2troZaWY0L+9K048IkmWXFhIYvn7aPJEyXNQ6SClWoyPR4hlzO7aUo0d0Kb/AMSd9oHyLosoV8uRTo7+XCmkeGYHLYkq30pvHE2YVMU/FmFPQjbj5xNKnFQDu+oevrnzEP6EcKKiGDEijuWiBalKocJ2q/lrEloQ3jAPEHI/iJZMxKvEGpnWoPL94XdMf2LVXc5+JWEZhJYct4YSyE0AAA3pHE9wcSWB1B1iKzW2rFISo6A6c8LHlC0h7ZYOJWoHJ45SFJNSG9PP+3WK9pmkE4KEaZg+ZAglXqMlkjRi1TnTWHaFTJ1IQs18R20PT2IJngqA4GY2hdawU+IEB/P1ijbu0iZZEudRKgyCMzvyby+kK70Ohyq2S1Bvm0S7eWbxV/i1oeoIagUXT50MKV2lK0ul1DNIo76VH3iki1TUJHezRs5qaban1hWyqG18Wzu5JtE6WUywQkmjOSzAO5rGesxmWkUBQhRJbUj9VMgaN+wDbtHapZupEtUxK8doQEh3UipmVGbkJNP1xWscybhSmWnBk6tSDX/TQvrmI1cVFImLbsS9tpBRJQgfEVJLasKP/uMcdmAqZQURr+rd/o3OO+1X+WJeKq+8BLuSxd31NSmphl2WsCsBJZKSSWyDGo9vE37SuzZdlJLTgygGCnD56M3kekbSMHdNjxTkAKGJJBcGgAqecbyOn+O/ac2b+wRlu29owhAzoot6D3xjUxj+1RJmnZKQAOef19Ied+wnEvcKuz9vJCkLJYEYT0HmHfqR0b3uCUJb+YH7P6+sfP7ymTkTUiUHLuoHIop5Z/SNrd1vTNkAhTfLo4I0I/EcvKOlqnZ5PuzvJSg1S/m1PrFC65CZKB3aWQalLnUDJycPL8xobPVIwljnwPR/vTjWKEiVhUtBFH3oUqqOWo6RLjVUCZUsVtSq0TEBThQCwS1PlIIPEep5RHedhSJgIDY0sW1w5DYkYjnFi22PupmNKWxUxMKFtDmHA0pSPbfjMskJxEVDs7tkcklw4BLRPyivsR3hY5oSxeYjLDmpI3D1I4Ham0c3OqYkBPiQG8JV8KhmwLlv3jVWK1JXLGKhB8iNONdYqIsKQoo0zS9HBy5HT8RTfArM9b73XKVjMpTpzUhi/OpBBigi/wCVaAe8QUGny0fkHI6iNXa7rCHKUBT/ABIL03Kfx7MEm4JS6pSUqOzsemsPXAX2J7vtIlkqlzAU6pK6fkesW7V2iRNSqWFIWf5cbEbexHVu7NoAZaSoaqeg5jSI7P2CsywCmjF6kMcqZZU/DPAknoG+zixdqlyy0yW43TU8y+cWbX2tsahWf3SnoSlQL/7fMRzM7Py5VVSwQ4DjLyOXX1i0jsnZVgr7sYv50oD8HbTpAqegetlS7O3FnWsoMxQOiilQSob8DwLRct18WdPi79GNmThLmp2ckjg0QWG5kymWlAKf5mqOLfesPjY5M1HiShRbUQaegehFcvalE58UtbpLYgk4VvkQkEqGWTRYvG1IzwzG4S1Cv9TU6xZF2iVWWAxrhPnQnOo9c4Yy1S5qBQkihABodRk45QqvQXW0Jbs/ilg94JSk1KHWcYGmIAGrPEFuk2hTJ7lGdCVOkcTkXH2hzaLOUkKl9U1Dj6P7eLUialWFQLjJiGrsQfpDoV/B8/Nx3klYCFpTKfIKdTDbFqedPSHMjs4jEFTXmTBXxAmp2LVyFBtGitswyzVJwEVY1/0sX6ezJZJyVpDBRBqCa/TxUivoW+RHakqQ+CzqwpGYAY8M8X0hXZ7oxPMWQSTV+gZhtlGt/iChTKFNC31p6xKsJbEgivBwfzEpJj8qMHPsiTODIKyjERQsCfDrnvTYRctN6qSKAI0BZyzu+wPmY1OJC6KZKvIHqRFRaRiCFBIOhyrvB+h2Yyz3Uu1TBOmA5UxHMvt58nMaNMkS6FBYe8ovEYS0xFD8wNa70r9eeUdTJfd1StxsawnbCyx2esgXNStD+EurRuHF42cKrlu4y3WWdQFB96Q1jtwx8YnLklcgjPdoLEQTNdwSKfysG8qRoYjnygpJSciIqcfKNExlTs+f3hZUldNR5j+59YS2OyzJU6Y//TUBiTuasQflLBjQu8ayfZlIXhUnLKmb7HUesVbfZsK3wkBQfN6jbzjgaaOxNMq3Ve9VJS+IOcBbE33i8LwSspWg1AZQoFNQ5E1bkYW3pdAOCejEFILlqUyzbLUiIZlmW7pAJ2ORzcOK9a6bQX0FLk1Fpl95LIzCh4Tx0Lk8or3eMSSFDxJZ96ehHERkLDfU2UohAOAKOKUvNG+BWYHmId2m+VIKZyZaiMlYauOB4RVq7FTqi1akFJxscJPibTR2bzju1WRwkpOFQqlQFBwrvtwiWwXpLnIOEpUlXHzCgdeEcWaYlA7pZcfKp3PItRx6iFSsLZNZ7UpxjUMY0IYnluIpWub3C8aQSksVJAcpfUDZ9IYTpGIUPjTkd+Bq7Uj1MxMwVDKFDWoPm8DQkztNoCmUMTKDMUEUPA/eF8wd0p0eKXqkE4k+TvyiQSwlWNIdOoBNOI25ezKqWlYcN+eohN2NaI0XihYIxBjmFH6iKVslM4lreWoYShnz/lLP0J6xIq5kfFMQG/mpnxOmQyj2bckpQpjAOy1P/wCxEPYaRRHaKUhRlzJoSWqHKDy8SmMSm8ZaQVpmJwnMFQKctG8Iy+sV5vY+ygeOW4PzFZ/8i8H/ACPY1MUhQ4YjhP584dILKUjt3ZUqZagltQkqSeRArElu7YXexWJqQvglyeYYv+8W5Vx2aTRUkA/0uD6OeXGE94dlJdqV4Ed2kVUrAyjyBHqaQ/bwLfJPc3+INnmLEs94H/SopLasHYcxGgXbZahilKYsS2AsqlHADmrcfOIrmuey2RGGWiupYlSuaiIltN84SEiTML6gp/8A1QQpNDSZ5Zb9lTAUF0KFCGKQTrhxsCH2gmLEk96F+HNQJDbOBorLn5R3JvELHis4dvmIYNQbt+0J78uqdOr4ES0l2SCx5qPxDyhc7Cq0Pf4mXOTjSoKGRbMPuMxHMgKlHD/2jRmyNGYnnGXs9y2iV8M1sgwA6l2i0rxlphmEpYBiAObDN84Vq7H4jy1yjml8QqGy68IJox4VYGLBxUGvR4b3V2dwsZi1KAqEOW61rD9UsGpAflG8cDe2YvKloyUqwzlJGJKq/CeGj9N4dWK5UJCcbk5kfLUvlrDWCNo4YozlkbCCCCNTMIIIIAI5slKgygDzhNeFhKeKdKVHB9IewRE4KRUZNGVkKcFDB2Oeo8ooS5eFWEjLThuCaGNjPsSFaAHQjOFNuutTu2IjIgsY5p4WjeORMT2+w1xIopqpYHEBtx/MRWazpWAUln1A/NIdS1KACVA8MSW/vFKZIwKKgPCSSoAb6gfWMnGnZalejL/8FMmapWIgk0IBY8wCHPD2GNosSygsQ51JYn6Q7tEtKk1POreoEU7OgyWBZQJzxb7nm9dYT5HdoTWa8rVJWJc2WVEsygXB4cW4Q0tQUtpkolExvmRTkWILdIYqkpIbCw4f3pFRajKqScGqg1ObDL0gYIq3derKMtacKmDhvp/MOIiS1TCkKWKpqSl2pwpQ+6ZxcmWRE1P83TLq0eIk4EslCSBmNfJoGCaK9ntQZ8QCTyYjrSIV2hSKyziDvhCiRXYAFj08otSpsibR2IzSwBHAhni2mxBAwpoDlsX95wVYXXJCq1KUn4FdaZ+f1ilZ7HOCqEJRszqrsdPdIt2hc9A8IQpOzkfZj5xWk34lwmbJmy1GjlBKfNJPrA6vYJOtE8mUiWSpSVKUfmzLfb6QC+ZI1IbdJGXT30iwi1yl0SpCm01HMZwJu6UPFQHgw84qn0LXZ5ZrzlLJONCjwIBHQmPJ0lBNFJHr0zziNSEVKSMVWLUB65xQs1gnIU+LF/pr/uhW62gpdM6vKUr/ALbBt6vzrl+8S2G2TGAVhPQ05DN3pDayyFrABlivF09aNDBFzJ1J6AfvFxxSe4kvIlpii7kqmkp7tiA+dPy8NLLcwCgpbFsg31MMbPZ0oDJDffnEsdEMKXJjLI3wEEEEbGYQQQQAEEEEABBBBAAQQQQAEEEEAHK0ghiHEUp11pNQSPpF+CJcU+RptcCeVdK00CgU7H7bRBaLvKXdNNdRD+CIeGLRayMycubh8JIUh2GpHPf3nEzA6OKxopklKviSDzAMUJtxyiXS6D+nL/aXEZvA+ilkQi/glSzjkktqgjwnWlPCeUWJE5K9CleqVUUDw3HEPDBNyqBfvXHFH7xSvG4Zq/hmBtKMac3iPSkui/OL7KtsuyVMOKqF0ZQUyqcaOOBDQS5UxAYlM3jQKfiwwnTaLdjuScmhm03UXU/NsotC65uWMEcT+0L0pfA/NcWL02/DRfhOxy5g5R4e7FQfKpryrF6V2dGJ1LLbM+fFTkRclXSkfMfIRXpSfJPnFGdSqWqhDn9QY9EqrEM24wpgAXLFwS9P1Z9K9Y2MmxoTUBzuc4sRS/j62J5t6M7dtxrHxLLcQH/aHCLAgNRyNSYtQRrHHGJnKbYQQQRoQEEEEABBBBAAQQQQAEEEEABBBBAAQQQQAEEEEABBBBAAQQQQAEEEEABBBBAAQQQQAEEEEABBBBAAQQQQAEEEEABBBBAAQQQQAEEEEABBBBAB/9k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0" name="AutoShape 32" descr="Rope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data:image/jpeg;base64,/9j/4AAQSkZJRgABAQAAAQABAAD/2wCEAAkGBxMTEhUTExMVFhUXGRcWGBcYFhYXFxgXGBgXGBoYFxcYHSggGBolHRcYIjEiJSkrLi4uGB8zODMtNygtLisBCgoKDg0OGxAQGi0lHyUtLS0tLy0tLS0tLS0tLS0tLy0tLS0tLS0tLS0tLS0tLS0tLS0tLS0tLS0tLS0tLS0tLf/AABEIALcBEwMBIgACEQEDEQH/xAAbAAACAwEBAQAAAAAAAAAAAAACAwABBAUGB//EAD0QAAEDAgMGAwYFAwMEAwAAAAEAAhEDIRIxQQRRYXGBkSKhsQUTMsHR8AZCUuHxYnKCI5KiB7LC0hQVM//EABoBAAMBAQEBAAAAAAAAAAAAAAABAgMEBQb/xAApEQACAgEEAQQBBAMAAAAAAAAAAQIRIQMSMUEEEyJRYRQycbHwI4Gh/9oADAMBAAIRAxEAPwD4+wmM+qjXCbwYzUY4YZz+iAEaeazEGx+eWUoXuI4IqQvzBCun+l2WnAphQtj4zAKYX7gN6DDvRk66IAf7wFvw+LUyew3KNr6ANxW0nLS6yzYjqhBS2oYyqHOuUDEbxN/5Sk0JlucrBIuDCEhW1MmwmvVmp/KAZo3DKEh2FSaZTabgk0nEmFKQSaGjoMWLaM1uYICxbVmpiOQum/zRv+HK6S0LTTcTAOX0VMlCnC2GL80pxG5XUMklW1mqYiCrFoUbU4BA9qFOkBZcVq2Jsyssytvs11y1OKt0dHjU9VJltiVm2polacisu1LNckTM7lSJQBaGRUqgihSEAVChCJUgCsKpEqQMYI5Kw6+9A9xyOSJoskMZSaZ87IcMEoaToKbtTpfIGEE5bkuw6CJk3++CAzEKmugkaSntbi/uCXAkKa+6uo0A6pmG8IWkOHFFgCyDn0QuEISFZyCYmRoV2VCNU00pi9oRYgGi4QuzJTmUo16I2Ur71O6gboXsxwuBTKNKLnsir7HUaA9zCGuAcDphdcEx8Mi4mJF1TqkmegQ7LibGt14LFt4yW6kLLLtbbQFMXkpvBhC0sPgJ1yCPYvZdWqcNNk8S5rG30xPIE8JQbRTLTgcIc2QRuIMEc5VvJHGRRCZVENA1N1KQUr3uleRCWlAQnNoyJVFkJ2JsBgW7YWw1zhms9OmLo6AIBCamk7NdDVUJWwis+0BaCNUraFC5BuzKAihEGKy1XZmxZahITiFQaixWKhWQiDVZCdgKhRHCiBlQiCNrE0ssEmyjKnVLzOefdEadgeaYwEtkDcEmwZnayU178w3+Sqa3duvwSGlHJI+lVM74BQ0xxjmo2IJ4KqTt6AsuoBusrLYAhMweH0VYb8krJbEYZT2VNNFCNO6tlNDaJbJgvPBSnUOQTqwAbxGnBJ2enbO5Up2hrB6nZWtfstOoMLXNcKLyCJkDweF3xYqYAG8sfuSvxL7Dwmi6hSMVGEkNBIkGJAvEjpabSVy9i2t1MnDBa4YXsN2vGYkcDcHMd17L2N7aG0gUjTqQA5ubnUqeIkFuRDQ5rW3N5McTDdW0dcJLUioPk8g32dXtLHDhaf8AbOLyXX/CvsP31Z5q03OZTpufBloLgWgA5SLkxaYjeFu/+thwAe/CXQLXtxn5LXtv4jbs/vKTWVPhYxzZinUDTEEls2BPiEyQRaxSUreCnpKKtkohlGlV2ghjhTdFMS2PeG9NnuwLZhxJvAcV4B7ZMn9yuttvtR1YXa1jGlxZTYCGNLjJNySXHed2i59Olv5hNOjLV1VN44B92MMhA6nYBNI0TA2bJbqOdvoVRZAuk1GXW7BEpVZlgdUlPJLYg0jHNWGQ22fyTah8TRoqHzhO2KxYBOaBzJC2NZdZ30720TUit4oUrIMC1YbQoynmnvFuszCmhixWsU7oH04TUhGUN1Vlq006clSqy/NG/I7MmFRavdBWnuDcFUoAT0BPH6ITSsTB1jpA9bLZVpYnBgvBPYEmfVG9oLgLwIt/S0zfmsvUNXyYn0oMcI++y0bLRgZSJ7k5SiNOTw1O4fymubMQI0bwAE33mVLngLORSpEFwOf39UDqS63uxDsRuT6D91lANomfuy0WpZLeRDqQwuI4RwV7NspPTzK3ChppYSd+sJuzWkxaTfkk9TGAMoonCeB9UtjBM8VscLf3XRNpBpg5R5lTvEYKzbA758kzBhAtr5J+CQbXEW4b1ods2IAE5cCOKN/RLWbOczxGXCNwRmkATuT3UrTlmnNogtueM8Ak9Qe68HPbmvT/AIOecT8JaCTTAxTEuJiSMss+C4RZqvS/gGnj2g0YEVWETeWlkOa4GRrNuKG92CtCW2aZ137a10MYR7xpqSwtc0t92HudiP5YDHSTHTXyf4ie572yQYbFrjOM+kdF6TbdlrNrVB7ljMRINQPrS4TJMF5F7SNV5baasvcc7kDkLAJTpPB1a836eezFSpzZW5lwBpc8lqoUrT9hBWMEWvv4Kd+TiMpbcEJrRHdMYy5OgUa2BfJJyEiqjbHfYqzQkEkWAlacAxdAmvEsEZyWn1Ub6Ko5FTf2Vup281pcz6BFsdIGJ0knkFpvwQolVaeERF4vzOiyRqt9NhdnqCeizPZaySkEgdOKOjEEQga24WiqyAeKG+gRmqCBKAs8J5p2CwGn0Ti3wnenuLS7MtNqo0rcZhaKY8PGyoGx5o3CqzO1lsladyUT3iGFsHdig9JmOtkVBpM8vUqA9cvRG2zRI+IT0JhYtm1ZEPAkAZDzJGfIJ1AQCdwEdTn6Jbhcg2gQfVP2USHE5DPmMh5IbwTZmdRuNc/Mn5AI6NHDc3OXAWHdaQ0y4DJrI/yMNnzS3gX8uSN4PGRfu5m+cduCN9MZDIfJE1pmBoP4TBTtwAScibMtSnOfP9kVRlwYy0RFskxv+yiOYBT3BfQqo2TG/NNaMt1/5VMp3M5ptYRYJbgsxPaSRnEH6J1IRhbzz7o8Mlp4RHNamsBM2yhDmBhqsm2i9t/0p9nF21PdkKdI/wC57mho7B68qQJkCy+q/wDSfZI2erUIu94bO9rG/wDs93Za6PukPTXuF/inZcMzugdV8l9zd3MnzX238bU/Di4EL428C5HLqlqYkzr8jOnECi+CeXqk7XT8WNvwzcHQ7k6oIBjMkdk5tKL2IdZw81lupnGkzK+mA0xk4KsIkA6fPNaGxY5tkkdFnjU9RvSTKqlYxlMQRmZMHhmhpGJE6h3Y/QphyxfdjEoazZ8WmXzRY6B2mhhdAyBJRtpf6Z0JsOWZVhsiUVTMZ5T1TsWOTM/4QO/ySqrLtHBajT37yifTu52gB+gTsirMrqUYd59EbxnO7zVuGSJzbGUWAjZmyY5qVjmioCCe6ldluqd5H0DSNo3peHXfJTaTbA809rw0ZXNumqbYIzgRZRG5wlRFgJYNOfkB9U2kcRbwEdtPNARfiCT8vUBbG0mta6cQqAjDlhwmZJ45Qpk6NksCa1LCBOb5PSXAd8JPKN6KifCWj7P2Fe1iapzhji0cqYFNvk1XsYuSLXBE8BeergiRmHTBaH5GSPIz8klot1gffMptY2mND209VG0ZgSBdsb72nlfyUoJZwNcwNaBqRJ65D1P+QQ7UcLMGpu7rkO3qjs5+I/CMhlYWHpCFtx7x2eImN7voLHyS7D9hc4fCNLu/uIy6WHdCGX5wqoixOsdSSR9Vr2TYn1PeOYMRptDnNF3EF2EloHxQXCeYTpt4JqzNnJ+9wQOMlU2cI4/X91dJvpKTQg2j0TD6Zq20SWF+kgcybwOQgnmN6qkc1LtA1RGt8B5/RfX/APp3UA2KmJ1qTzxu/ZfIGHMcl7//AKf+0opupnR2IcnWjoW/8l0+NL3Gmnyeu/ElMVGRu818e2z2e5j3jQmQM+fLMdivsm1HELLwXt7YXP2ljGCS60SBJnedfqq8j9R6ejGMo7ZHkm0hYFrpgEw9sGQCI8BixFpKKrs8EkTBtoRP9wMHoF0aWyOcTgggwIMA3xASHaxrxGqY+k5pDnBrg8Zky0mAc25OEjuuOzd+Jo/ByBQIkCIzucOWoxRfglV7twgfzw4LoOtEtOmWd8uE5X1VYASWkgYZJmGuBtoYk8Oa0RjLwtPps51IHCG4Sd1jcRJI5KSMAEi8HhaRC3O8UWE3IETiEySJxC27vOaXRccJzAaRIJtmRLQDfOTzTaJ/Cj1IW2HNO+T5JObQdY9F0KbmuLgBJkkuiZb+rKfP0RVdnZlj8ABAcGfmF8M2Jad+k5ItEPwH1L/hzaJ73KAO8PdbcFOBhDgSCTcEDdFr2jI9sljqti0g8QQR3CFwcmr489NZQl9jy+aJ+XM/JDXbGIHOST0sPvioD4R17oZzhAbtyqqcgrBgHkULbuHC/kmOyHPgAqqjI8D3Tfd26KgNPu4SbDoyteQotHugb37KJ7hUW+ne8wS0GNwJynhfotbR7xzP0ueIncSM+H0QbQ2zbxkeoBmU7Y/CAY+Fsj+4iIP/ACUN2a3eDKx5xtf+Zzg8nc4uBnuUVV4D5AtDrcSeHNSmIA3wCOQdP3yVudk4Z28rk+iLJbwCKZbAM/lB5wCfMotmEvc4aYo6gtb5lquu8kNnMA75howgHeQAPsIdmJIJnMgDlP7BNug7DYyfDNplx3NBgRzPyV1X48MCCZAAyGUDirquAAA3gnoYE8i090dNhaQBd0EjkYvygqeh/QLqdiBkCGkjUtufMrb7N2v3NQPABI8MD4YcCDTP6pA7gLHtBwNFNrreIYo+I5k8pKumfEN0DqLOA8gZRdO0O6eDZ7WbTqVRUDX/AOoxpLQDhxBraZw2kl2EPPFxuc0pmwgHxBwBa7pAkHdFiL2sr2SuGR8Ju7DBN7nEcJ8UTOkHSZVUwML7mMwXF5NyP1EkAAZeV10zVO3yd0YRcbpWBtTg7CwHwtJa0mxIxFxc6dS5zjwsNJSGtAHmnOdLuAgD1P3wSpkE8j2lccpOWWefN22I2e88wux+H9t91UZE3d4uIdDT0GfOFy6ebjxFhxyTtjs773/f2FUJNSwKPJ9m2Z/hO9o+S8t+IdmxkPbmMjzXpNipA0A+c2ieeEH6Ll7W1wFhnlab8V2eQj1fHZ5quxhY2Ww5uEEgwXsnWZGIS0Dqc1n23ZWue5jKjcAbiFzeWtFtC8zeP0nJbtop+FwBsYbO6DIvosGyU3Pc2mHXBLb5DxZyNCT9yuI7rFV6TsOGAGlpaSLThM3EwXCR5Lntow4yZEaGL7zn2812xs0uDMWZi3iAMwYRO2BobncEjDMGOIK2jF1RlKSuzzdSm6HZloMxuLtRwtu+qyUKJmJg6OkgERkZXqn+yOIsDaZNr200R7V7Fgi4JiYnfnnbcnukuhVH5PPUsbWuE2GhgnxiM4yIHK3G4U6RdOFp0sBaTkIjVa/amxGmQHTfUHO/yPotmxUHuYQCcIwudeL5A881k5XybJVwcupsTmipiY4YYaYHha5zrB0g4hDXdYRv2BogtdjBDTLWwQSJIe2bwZF+MLfUpMa4GsHAVCPEcUtGJv8AqA/nIhwgghU+qTifaXECwDchJMCwGSlSHJWqZ5loJa5zj4sRabaNgz6DpzgmN8p/lbTs0U8RGdaoRP5mllFsj/OmQd8t4rKWHqZt99Ftq4f+kfPasUpugmsBMi4Acb2mI/hLY3Xf6Rmn4PSTyv8AL1Q1G3byA7An9+yzUiKBZ5XHcKM+SI3IHKY3QmFsXUyYGXGomnkPJRPcIbtTbj+0j0b8lMcNHGbK3m8nOWzukEk+h7oKhExqJ8gfokVYwC0RcGJ4A5DmT5JJs0Z6jlnPyTH1MMkaOIHSRPoUl95O50dII8/orRLKe6Z5NHL8xHkE81AJHLTU4ST3ACAUM4zOF3dt7f3ABG1tn8hfiXTbefCB1Q+B5BDbmbgD+Fqq1TJ0ECTwBbhA9Ulre3rcj6dkvaTYcInpB66JIfAZEt4gEdQJ+qouJOp8IjnAMeSvaLSRo7FYWuAeth5q6Yh5iDE8chp5KSTfs7aeNuIAh5YXCBJDgJHouh7eaA5zQ0AExEWiIAA3Xy4rj1LYTuLSPXsu1t7ffNxjO3398VpB3Fo7/Fl7mjz9JwtrfTpI9ULG2B0gjfx+fktdXYTYhrrgkuHhLoLWxORDXEDK0pdXZXNbnhOZa6xblMg3yOfkl6drkmXiSvAGDvIB4O8QH3wQ7OYLT66SAZPRWadSMUi7pvIMiDpPE5ckp2J14EZ2dOQOpABzA6hL05Ixfj6i6Pq/4b9qsfQDZtEQc5gA+YWTbKr7txGR5tzkfP7nw2w+1MBLWmAYINjc+MTHOOlrhdXZvxGXfFEjdcTq08DqOq7H74Z5OjRk4u2ibfVNQGJJymTnewMxAmJj8vGUj2d7Ne4EN+LPkM/4XZfsDXw5phhgiNQb2XW9jUPdEVCfiloFrgQSTraw6lcunBuVHoamolGzkbP7JcJL2w4ZkW7haTRJOjuWY48F6quKVSC4A+ZVHY6f3+y6fQkcv5ETyT2Bs27zJtrJWOvVHDdkF6vbPZ7CLeZt5Lgbb7KDQSajWjeTAHVZy0p/BrDWh8nm/atcOYG6h2YuYPLkt2zNaKIk4YHhAbGKSbulc6pt9MPLWk2sHlpDPqAtu21XAgOuRbCJI7rnnFrk3hNNYZk2jZn1S10iCSLu1GHt8QhKfYlszhkAjiYtlmVqbTwtyznoTqONguftYhwAuLk78UHD2N+nFKCVi1Z7Y2zZ+I2tbVo0WThbRMf5VZ7w0E/3BcouGIyBAH8x97l1fbdYOfs7xFqVQu6uZhHLwFca+7P0V6rud/SPF1cSY8GxMAS0ZenL6JJFt51+fqiGRPC3OHffRRrbCeXk468lkjMVRbLjGoOe77lXtLmwIykZ68TGWSdQIDYAJJkG14DT63PbestWkYsP0iON/mqqx1SCrHCY4NPdoPzUUq1MpucLe2ER5KkqAdSExy5jQW54nJ1XZoIccpOeuh5wT56otjAHeIvoHgi2Qgt7LZX/ACgcYHE/vJ5KrGlg5jrtysZO6dANbk+vBJFHESJgfESNBkSO62PaC1oF/EzqBcT3BVUWxTJNiQREbwSNLfC43TTE4iHCaji0YQS7AybgOeSwX0AgdENV8AnUExuki09QDbcEdRpbGpnvIYSSf8ie6vaaRwjPOT1Ex2BKGxURrLWyg+QEE9QD1V1xIEQQZH/G3oEyRDhE2k9WCfNMFMgtsLOB6kgDrl3UXkaRnLczoXEATfwiB8+yqmIM6R8h80wNhvZ2WpmI6pb22aN5PbCCI6uPZO8C20NpUyQ0HcPKLeq6/wCH9o8L2mPDB4X9RPryK5dQQwNFz3ExYdyOnJafZFQBznEw1wwTP5jcHgJb0BT03k10pbZJmjaXYS9uEHHcTfCZxS2NdCMr9k0dqwk5k2cCHOxYg2Q2wvF2jKSRI0V7dTdnOJrxAJ4+KHTxI6Lf7B2Cq9uEkjDoLZ6jeLXWlO6PWUlVnK2qgMLoD2i7TZ+YDm3ngYjS/JYWPaTgL8RcY8QeTJFgTo2Y1zvIyXqtu9h1bgXOcyfSFlp+yCQTjBcPyi40Oc53HJUlKKyhOUXwzgU6xc8im0Q4k4pAPxYg0hmKRMQSIubwEbdjImDBnASIs4EjDORORiSII1sOm7YvdtjCXGScOIxhsAAd8WJzOESseyNe8gGSRAknWLkWsY00A7G99DcVWTr+wvadTB7p4EjF7sgziY04CSJsWu7hzTqtP4k2x7Bs4Y+CGVHHnim/GyRs2wsY5pBBeBVLoymr7gAdG0R/vWD8R7R4xqGtA5S5xJ7Aok3CTrmjm1pf4r+zRQ/E20NzY08RLT1vC20Pxg42LSDoIN+psvNbK5wcJtn6kHnl5o6lSI4XInKY+vml+VNYZxbsHoqv4pdkGkQJuCD3/Zc3a/ajqmZJO6+GZGp4ObpvWDaWgBxGXgj/ACJOXEQpTpEEt1wtm/FwPLw4h0T/ACZMe4N2yVnAmARujha+a63sTaMbDSeA2qyMM/nblA3kehC0fhbaA4+6fm6XN3QIBA6/NYfxFsBbVY6nYmSODsh1Enstm4zhbN9GTu0Pfs5zxdFx9pBiT+o34wBHKy7+ybQK9PFGGo34xvGWID1XL2in4XGbehEwfvguVw24OrVfq6dIwB0tvmZH+Id9XZJNQEN4wbck+lbLMx4jkMoieMmeWSoUpk9s4vrKhHlyTYpjLAfptwmRJ5ZBNqbOPdC4zImLgQJInWzu6Gq2LXnI6Wvl3lHtsANYLgtHMSXx5OHYIQJGdg+JwsMhv/Ll0bHVOayS+crc5GJpjlIQuAg3/U2d5k/v2Wim4Y4/LIPCMUxysiy0sCXUmO8RBkxlllyUTmtItnBInqoluYqKbSESLXM85ac92Y6clG1DNpgQOwA+a00R8XHIbuKz7Mzw9++QvHDsVN4CqCw2xAgk8wBBa0RusDkhLJpy3diAA1+Ht4vVPaN8XA6xY/PyWiha3TlLQ3L+4SldiowOoTDcrgz/AEhokGeI8uIS6kmHbySQd8OFt0EHpKcZiTYWk8Gjvf6osUaREWI1tPO8mOKe7CChZp67xuyOs8CDl/SUdKxOgkzvloaJ4mWk9kZEQ06HoWy8DrhA7qObB6OM6+IX9Y6JXQ6pmao0y0Dd4rZZCOhlGaYnKBDHRqBhwwDGdwOQnVPDcRBPruc7EO5anV2eDiTiPKbADSfIQqBo575aCZBIJb/lJDrdD3UDcDHTldw3+ECOt/NPwSXTcfFOmZvzknupUbIAEfD64IP3xRF5JoN+0Ob7tmjZ9B5TK3Vaj6lMiSKdIh1pl7tS7fmAB/SsgoiMW4kA8B+5PkttN0UBq7UTncS374LeMqVHa8QS+jkUg6QzMEEm5IJJJYJObcJtPNHslY06he0x4YjIGASDG+/qn1mBpdaTZk9M/NwlAR8RsRgPWHB3KIb5wpU3ZyW4u0dHaqod4S4B0SIMzIzHDVYKoeWuAJD4OGD5X32+Sz0nfACbjIa99wg8yVq2eoHNF/huQcwJ3C+drKo82jtjrKapjfYYlxnwiYE3/NIHQG/RYPazC6qeEzwgtbH/AHHoRouj7NY8bQ0VDJLSZP6sU4iQbyxjeOe8rlmqS4vOb4z/AKyzLdJxeSTRHkyuKQNFkw+Abt+R14SeyAtkEZ2jphd/6haqZwmMpuOHwCOWSyjLp5mPq5YS+Tkoe44pLv1DqAIj/iL8UQiJIvYE7sWK/HIlLDpgaa9ZDvQQnU8iP1G++C6T1g5JRKAdiBaaZLXGSIuRDjJHAH/tXpvfCuxr/wA04XDc4DEY4EXH9y85SnEDaRAE5Xw8Lj70XU9gAscA3LEwydxbFzqQ1wk8FrCWHZpoyqQinTdTrFzbGWnh8YzHLEIWujSFRgLRAdisTk4WewHgZI4IvaVTxsaJ/wD0Y4xqAC42I4EXWTYq4GISZMkf3zPoctVbdLJvGaU/5MXtSiGvhou2xM6B2fIT9wkgQCBmcyZgSc++nAZrTtVAtcQZF2i+fGN5Jc2+8nil4JuAC0HSwmLZxOgUJGElcmzPVp66X8gD6nsEVUDHP6WtP+0kFAHeOZnIweADtLbx0CsXaSN2u43z33CTXwZiXC5GXwgczOnN3qtbKefU9CbcjfyKz1gfBxid/hxH1I7LSDDcgLQdZnEPop6HEY3aCLBu/dvUUp7bgAaRly1v2uqWqsYmnUJDdb3/ANsZ8gUVB9oB0PMZx6hIabDfiIJ5ZRvz80WyvkSNROcQDnpx8u2FEvk0iL9J7axYCAfJF7+c98fx1g/ykssw7+24fLzKqm0zbMzugak31j07EeBp0MLxItOZjQ6+sN7b0s1JLhx5SYF5zzH/ACRTY7jM6X3jdn/xQU/ibOeXPxN+nmh8CkPq1IdBykNnWMJy4TBVU6gLrH4iRy8f890ms6DbhHMCPmo0kGZ/NA5gj6JMLGgi3Mzwkhx/702pWlx4k9LD0E91ja63DEPORffl5BOdBeP9vSI+SeQYdd8CMrweIl3oAm1DLpgCcJItYholojSZ/lZBUnBJg+I8MyfmRzWo3mN4i3M69+gQsCvss1BhFoxXN/1CI63T6hloFrEW3+Cf/HuQLrE10QcgLDkMQHkPNXUrc5MeoJHDKP8AJGbLcmx4v1cOpJOW74PmqYAJ0GFwk20vnznklNNoJuCInfYTwsJPQJwN7aSQcrzDT3vyaqSsEjN7o4sIEm7iIs1rBF+mGRoWxnMH7RptaQKYhzYk6l8Tg6zEag7ytlDbMLS0MBc4BszYCCTJi4u49VldQio+/wARgnMgGCTG+3mtUynUVjs27ER7xskyAWwQTcM93YiQDc5/q0yXLq0MNQt/S4f8XRlutAXT2HaAC1zreKZuYAwzGpzz1gHNIdTOJ0m8Em2LISRwuD5JN3H7Jm7SMdVplztxBykXLXAToZcJ6LPtTYkX+Jw5gFpB4iJHQLZtMFjp1z/tGIDza0n+0LNt+Tv8otfQX8vNTzEisMW02B5Xtuv6+a1NqeEjiB1Npvlc9lkpwGuN5+Ec3SfRPptOX9QM5XAPzCzeBJ4NWygkgDQlwJiAHSTyEk8p5LobGAGNJ3ud1Biw1FjfgDqucKviaRnA3cIHLPuntqxhOghscvlkFSfTNIumW6tLnPvJcQByc4dJJaehWWgf9QWEA5SMyMWv9s9QjBEDhGmZvI6lxtw3LPRMGZuZP+UWvvNu56U22K8mz2hXmDm4/DrOZmNbEib5ncsO0PFmSYFzGp1I3Z8Yte6Lb3lxMAgQImxADYnKxLQNLCUNJsxIOGQYB01y1IPQq7G5C8QDnEAQG1BbjTJGfPzTSyARllHOYngJRUKAvlIxA7rCBHSByhHUZEZixE65zPG3zUNkifd/CSMgeUS6Y7DlI6BUMNvnlzs7TstoIEH+kk23XI53y/q4LKGWI1Anv/MpNDeGPpPpR4muJvcEgRNtd0KJbaZj4Vaan+wWzDSYYmLWHOCfUBMptw8oMdSLHv6qKJMzkaKT79xe+7VHQcMXlymcvJRREErEKacQJg+X3YoA1wDSRBJLpkQSCMQ3i6iimeK/vTCOUw8Jx56jyN/Uf7UTKRmZtI6+J5M+VlFFKdujSKwQ0w0QSTEjpn98lnDxpnLbcDb5jurUWsVZk3bGiGtuMyGAzzcfvimMfIEfFv1uook0g4YMGb5Tla0mZBG/0ATn7DUc7DhyJcbtywyBc/0hRRaQgmzeMbI3Z3tc6RcE6g3mPviFo2ag58lsWgbvvVRREYrftBfqoD/45adRFs7gi0W0sMuKY03yzJ8z+5+yoolVYIBcywHCf/Ge8dr7019B9yLSc5FhaPP1CiicI7hrI13s0kAQADGuljuykxHosg9kuqF0OBjeSL4hbIzcx1nlSi6fQhVGuxUHs/sY2MjwOFtTYHMxlJ8lbPZkXJkDhHDKbHxDUqKKXowFsSLq7Kw/nIJkjw5RkfTzTnbNYyDYxcNuSTYEONvh/ZRRC0ofA1FDdnoNAxB5tERILTnnGdtIWL/4tMfFixTImL6QQNDz8oCiirZGqoTSNmzUmEi2I8QBOmpPiBjyvoLq7IYHgaWHw4SGk+KBO6cu+kKKLSEVRSGOokuxEAn4bwBiE/laDe9NtosDJKQxjQ7A/DM3sYuZBzJAI0G/RWom0ikiy1riQQ2figtEQIzIHKeIStqIa0Y2tuZkC5kmbxz3ZjMKKKZ4WCJ4Q0kHV44A26XUUUSsq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data:image/jpeg;base64,/9j/4AAQSkZJRgABAQAAAQABAAD/2wCEAAkGBxMTEhUTExMVFhUXGRcWGBcYFhYXFxgXGBgXGBoYFxcYHSggGBolHRcYIjEiJSkrLi4uGB8zODMtNygtLisBCgoKDg0OGxAQGi0lHyUtLS0tLy0tLS0tLS0tLS0tLy0tLS0tLS0tLS0tLS0tLS0tLS0tLS0tLS0tLS0tLS0tLf/AABEIALcBEwMBIgACEQEDEQH/xAAbAAACAwEBAQAAAAAAAAAAAAACAwABBAUGB//EAD0QAAEDAgMGAwYFAwMEAwAAAAEAAhEDIRIxQQRRYXGBkSKhsQUTMsHR8AZCUuHxYnKCI5KiB7LC0hQVM//EABoBAAMBAQEBAAAAAAAAAAAAAAABAgMEBQb/xAApEQACAgEEAQQBBAMAAAAAAAAAAQIRIQMSMUEEEyJRYRQycbHwI4Gh/9oADAMBAAIRAxEAPwD4+wmM+qjXCbwYzUY4YZz+iAEaeazEGx+eWUoXuI4IqQvzBCun+l2WnAphQtj4zAKYX7gN6DDvRk66IAf7wFvw+LUyew3KNr6ANxW0nLS6yzYjqhBS2oYyqHOuUDEbxN/5Sk0JlucrBIuDCEhW1MmwmvVmp/KAZo3DKEh2FSaZTabgk0nEmFKQSaGjoMWLaM1uYICxbVmpiOQum/zRv+HK6S0LTTcTAOX0VMlCnC2GL80pxG5XUMklW1mqYiCrFoUbU4BA9qFOkBZcVq2Jsyssytvs11y1OKt0dHjU9VJltiVm2polacisu1LNckTM7lSJQBaGRUqgihSEAVChCJUgCsKpEqQMYI5Kw6+9A9xyOSJoskMZSaZ87IcMEoaToKbtTpfIGEE5bkuw6CJk3++CAzEKmugkaSntbi/uCXAkKa+6uo0A6pmG8IWkOHFFgCyDn0QuEISFZyCYmRoV2VCNU00pi9oRYgGi4QuzJTmUo16I2Ur71O6gboXsxwuBTKNKLnsir7HUaA9zCGuAcDphdcEx8Mi4mJF1TqkmegQ7LibGt14LFt4yW6kLLLtbbQFMXkpvBhC0sPgJ1yCPYvZdWqcNNk8S5rG30xPIE8JQbRTLTgcIc2QRuIMEc5VvJHGRRCZVENA1N1KQUr3uleRCWlAQnNoyJVFkJ2JsBgW7YWw1zhms9OmLo6AIBCamk7NdDVUJWwis+0BaCNUraFC5BuzKAihEGKy1XZmxZahITiFQaixWKhWQiDVZCdgKhRHCiBlQiCNrE0ssEmyjKnVLzOefdEadgeaYwEtkDcEmwZnayU178w3+Sqa3duvwSGlHJI+lVM74BQ0xxjmo2IJ4KqTt6AsuoBusrLYAhMweH0VYb8krJbEYZT2VNNFCNO6tlNDaJbJgvPBSnUOQTqwAbxGnBJ2enbO5Up2hrB6nZWtfstOoMLXNcKLyCJkDweF3xYqYAG8sfuSvxL7Dwmi6hSMVGEkNBIkGJAvEjpabSVy9i2t1MnDBa4YXsN2vGYkcDcHMd17L2N7aG0gUjTqQA5ubnUqeIkFuRDQ5rW3N5McTDdW0dcJLUioPk8g32dXtLHDhaf8AbOLyXX/CvsP31Z5q03OZTpufBloLgWgA5SLkxaYjeFu/+thwAe/CXQLXtxn5LXtv4jbs/vKTWVPhYxzZinUDTEEls2BPiEyQRaxSUreCnpKKtkohlGlV2ghjhTdFMS2PeG9NnuwLZhxJvAcV4B7ZMn9yuttvtR1YXa1jGlxZTYCGNLjJNySXHed2i59Olv5hNOjLV1VN44B92MMhA6nYBNI0TA2bJbqOdvoVRZAuk1GXW7BEpVZlgdUlPJLYg0jHNWGQ22fyTah8TRoqHzhO2KxYBOaBzJC2NZdZ30720TUit4oUrIMC1YbQoynmnvFuszCmhixWsU7oH04TUhGUN1Vlq006clSqy/NG/I7MmFRavdBWnuDcFUoAT0BPH6ITSsTB1jpA9bLZVpYnBgvBPYEmfVG9oLgLwIt/S0zfmsvUNXyYn0oMcI++y0bLRgZSJ7k5SiNOTw1O4fymubMQI0bwAE33mVLngLORSpEFwOf39UDqS63uxDsRuT6D91lANomfuy0WpZLeRDqQwuI4RwV7NspPTzK3ChppYSd+sJuzWkxaTfkk9TGAMoonCeB9UtjBM8VscLf3XRNpBpg5R5lTvEYKzbA758kzBhAtr5J+CQbXEW4b1ods2IAE5cCOKN/RLWbOczxGXCNwRmkATuT3UrTlmnNogtueM8Ak9Qe68HPbmvT/AIOecT8JaCTTAxTEuJiSMss+C4RZqvS/gGnj2g0YEVWETeWlkOa4GRrNuKG92CtCW2aZ137a10MYR7xpqSwtc0t92HudiP5YDHSTHTXyf4ie572yQYbFrjOM+kdF6TbdlrNrVB7ljMRINQPrS4TJMF5F7SNV5baasvcc7kDkLAJTpPB1a836eezFSpzZW5lwBpc8lqoUrT9hBWMEWvv4Kd+TiMpbcEJrRHdMYy5OgUa2BfJJyEiqjbHfYqzQkEkWAlacAxdAmvEsEZyWn1Ub6Ko5FTf2Vup281pcz6BFsdIGJ0knkFpvwQolVaeERF4vzOiyRqt9NhdnqCeizPZaySkEgdOKOjEEQga24WiqyAeKG+gRmqCBKAs8J5p2CwGn0Ti3wnenuLS7MtNqo0rcZhaKY8PGyoGx5o3CqzO1lsladyUT3iGFsHdig9JmOtkVBpM8vUqA9cvRG2zRI+IT0JhYtm1ZEPAkAZDzJGfIJ1AQCdwEdTn6Jbhcg2gQfVP2USHE5DPmMh5IbwTZmdRuNc/Mn5AI6NHDc3OXAWHdaQ0y4DJrI/yMNnzS3gX8uSN4PGRfu5m+cduCN9MZDIfJE1pmBoP4TBTtwAScibMtSnOfP9kVRlwYy0RFskxv+yiOYBT3BfQqo2TG/NNaMt1/5VMp3M5ptYRYJbgsxPaSRnEH6J1IRhbzz7o8Mlp4RHNamsBM2yhDmBhqsm2i9t/0p9nF21PdkKdI/wC57mho7B68qQJkCy+q/wDSfZI2erUIu94bO9rG/wDs93Za6PukPTXuF/inZcMzugdV8l9zd3MnzX238bU/Di4EL428C5HLqlqYkzr8jOnECi+CeXqk7XT8WNvwzcHQ7k6oIBjMkdk5tKL2IdZw81lupnGkzK+mA0xk4KsIkA6fPNaGxY5tkkdFnjU9RvSTKqlYxlMQRmZMHhmhpGJE6h3Y/QphyxfdjEoazZ8WmXzRY6B2mhhdAyBJRtpf6Z0JsOWZVhsiUVTMZ5T1TsWOTM/4QO/ySqrLtHBajT37yifTu52gB+gTsirMrqUYd59EbxnO7zVuGSJzbGUWAjZmyY5qVjmioCCe6ldluqd5H0DSNo3peHXfJTaTbA809rw0ZXNumqbYIzgRZRG5wlRFgJYNOfkB9U2kcRbwEdtPNARfiCT8vUBbG0mta6cQqAjDlhwmZJ45Qpk6NksCa1LCBOb5PSXAd8JPKN6KifCWj7P2Fe1iapzhji0cqYFNvk1XsYuSLXBE8BeergiRmHTBaH5GSPIz8klot1gffMptY2mND209VG0ZgSBdsb72nlfyUoJZwNcwNaBqRJ65D1P+QQ7UcLMGpu7rkO3qjs5+I/CMhlYWHpCFtx7x2eImN7voLHyS7D9hc4fCNLu/uIy6WHdCGX5wqoixOsdSSR9Vr2TYn1PeOYMRptDnNF3EF2EloHxQXCeYTpt4JqzNnJ+9wQOMlU2cI4/X91dJvpKTQg2j0TD6Zq20SWF+kgcybwOQgnmN6qkc1LtA1RGt8B5/RfX/APp3UA2KmJ1qTzxu/ZfIGHMcl7//AKf+0opupnR2IcnWjoW/8l0+NL3Gmnyeu/ElMVGRu818e2z2e5j3jQmQM+fLMdivsm1HELLwXt7YXP2ljGCS60SBJnedfqq8j9R6ejGMo7ZHkm0hYFrpgEw9sGQCI8BixFpKKrs8EkTBtoRP9wMHoF0aWyOcTgggwIMA3xASHaxrxGqY+k5pDnBrg8Zky0mAc25OEjuuOzd+Jo/ByBQIkCIzucOWoxRfglV7twgfzw4LoOtEtOmWd8uE5X1VYASWkgYZJmGuBtoYk8Oa0RjLwtPps51IHCG4Sd1jcRJI5KSMAEi8HhaRC3O8UWE3IETiEySJxC27vOaXRccJzAaRIJtmRLQDfOTzTaJ/Cj1IW2HNO+T5JObQdY9F0KbmuLgBJkkuiZb+rKfP0RVdnZlj8ABAcGfmF8M2Jad+k5ItEPwH1L/hzaJ73KAO8PdbcFOBhDgSCTcEDdFr2jI9sljqti0g8QQR3CFwcmr489NZQl9jy+aJ+XM/JDXbGIHOST0sPvioD4R17oZzhAbtyqqcgrBgHkULbuHC/kmOyHPgAqqjI8D3Tfd26KgNPu4SbDoyteQotHugb37KJ7hUW+ne8wS0GNwJynhfotbR7xzP0ueIncSM+H0QbQ2zbxkeoBmU7Y/CAY+Fsj+4iIP/ACUN2a3eDKx5xtf+Zzg8nc4uBnuUVV4D5AtDrcSeHNSmIA3wCOQdP3yVudk4Z28rk+iLJbwCKZbAM/lB5wCfMotmEvc4aYo6gtb5lquu8kNnMA75howgHeQAPsIdmJIJnMgDlP7BNug7DYyfDNplx3NBgRzPyV1X48MCCZAAyGUDirquAAA3gnoYE8i090dNhaQBd0EjkYvygqeh/QLqdiBkCGkjUtufMrb7N2v3NQPABI8MD4YcCDTP6pA7gLHtBwNFNrreIYo+I5k8pKumfEN0DqLOA8gZRdO0O6eDZ7WbTqVRUDX/AOoxpLQDhxBraZw2kl2EPPFxuc0pmwgHxBwBa7pAkHdFiL2sr2SuGR8Ju7DBN7nEcJ8UTOkHSZVUwML7mMwXF5NyP1EkAAZeV10zVO3yd0YRcbpWBtTg7CwHwtJa0mxIxFxc6dS5zjwsNJSGtAHmnOdLuAgD1P3wSpkE8j2lccpOWWefN22I2e88wux+H9t91UZE3d4uIdDT0GfOFy6ebjxFhxyTtjs773/f2FUJNSwKPJ9m2Z/hO9o+S8t+IdmxkPbmMjzXpNipA0A+c2ieeEH6Ll7W1wFhnlab8V2eQj1fHZ5quxhY2Ww5uEEgwXsnWZGIS0Dqc1n23ZWue5jKjcAbiFzeWtFtC8zeP0nJbtop+FwBsYbO6DIvosGyU3Pc2mHXBLb5DxZyNCT9yuI7rFV6TsOGAGlpaSLThM3EwXCR5Lntow4yZEaGL7zn2812xs0uDMWZi3iAMwYRO2BobncEjDMGOIK2jF1RlKSuzzdSm6HZloMxuLtRwtu+qyUKJmJg6OkgERkZXqn+yOIsDaZNr200R7V7Fgi4JiYnfnnbcnukuhVH5PPUsbWuE2GhgnxiM4yIHK3G4U6RdOFp0sBaTkIjVa/amxGmQHTfUHO/yPotmxUHuYQCcIwudeL5A881k5XybJVwcupsTmipiY4YYaYHha5zrB0g4hDXdYRv2BogtdjBDTLWwQSJIe2bwZF+MLfUpMa4GsHAVCPEcUtGJv8AqA/nIhwgghU+qTifaXECwDchJMCwGSlSHJWqZ5loJa5zj4sRabaNgz6DpzgmN8p/lbTs0U8RGdaoRP5mllFsj/OmQd8t4rKWHqZt99Ftq4f+kfPasUpugmsBMi4Acb2mI/hLY3Xf6Rmn4PSTyv8AL1Q1G3byA7An9+yzUiKBZ5XHcKM+SI3IHKY3QmFsXUyYGXGomnkPJRPcIbtTbj+0j0b8lMcNHGbK3m8nOWzukEk+h7oKhExqJ8gfokVYwC0RcGJ4A5DmT5JJs0Z6jlnPyTH1MMkaOIHSRPoUl95O50dII8/orRLKe6Z5NHL8xHkE81AJHLTU4ST3ACAUM4zOF3dt7f3ABG1tn8hfiXTbefCB1Q+B5BDbmbgD+Fqq1TJ0ECTwBbhA9Ulre3rcj6dkvaTYcInpB66JIfAZEt4gEdQJ+qouJOp8IjnAMeSvaLSRo7FYWuAeth5q6Yh5iDE8chp5KSTfs7aeNuIAh5YXCBJDgJHouh7eaA5zQ0AExEWiIAA3Xy4rj1LYTuLSPXsu1t7ffNxjO3398VpB3Fo7/Fl7mjz9JwtrfTpI9ULG2B0gjfx+fktdXYTYhrrgkuHhLoLWxORDXEDK0pdXZXNbnhOZa6xblMg3yOfkl6drkmXiSvAGDvIB4O8QH3wQ7OYLT66SAZPRWadSMUi7pvIMiDpPE5ckp2J14EZ2dOQOpABzA6hL05Ixfj6i6Pq/4b9qsfQDZtEQc5gA+YWTbKr7txGR5tzkfP7nw2w+1MBLWmAYINjc+MTHOOlrhdXZvxGXfFEjdcTq08DqOq7H74Z5OjRk4u2ibfVNQGJJymTnewMxAmJj8vGUj2d7Ne4EN+LPkM/4XZfsDXw5phhgiNQb2XW9jUPdEVCfiloFrgQSTraw6lcunBuVHoamolGzkbP7JcJL2w4ZkW7haTRJOjuWY48F6quKVSC4A+ZVHY6f3+y6fQkcv5ETyT2Bs27zJtrJWOvVHDdkF6vbPZ7CLeZt5Lgbb7KDQSajWjeTAHVZy0p/BrDWh8nm/atcOYG6h2YuYPLkt2zNaKIk4YHhAbGKSbulc6pt9MPLWk2sHlpDPqAtu21XAgOuRbCJI7rnnFrk3hNNYZk2jZn1S10iCSLu1GHt8QhKfYlszhkAjiYtlmVqbTwtyznoTqONguftYhwAuLk78UHD2N+nFKCVi1Z7Y2zZ+I2tbVo0WThbRMf5VZ7w0E/3BcouGIyBAH8x97l1fbdYOfs7xFqVQu6uZhHLwFca+7P0V6rud/SPF1cSY8GxMAS0ZenL6JJFt51+fqiGRPC3OHffRRrbCeXk468lkjMVRbLjGoOe77lXtLmwIykZ68TGWSdQIDYAJJkG14DT63PbestWkYsP0iON/mqqx1SCrHCY4NPdoPzUUq1MpucLe2ER5KkqAdSExy5jQW54nJ1XZoIccpOeuh5wT56otjAHeIvoHgi2Qgt7LZX/ACgcYHE/vJ5KrGlg5jrtysZO6dANbk+vBJFHESJgfESNBkSO62PaC1oF/EzqBcT3BVUWxTJNiQREbwSNLfC43TTE4iHCaji0YQS7AybgOeSwX0AgdENV8AnUExuki09QDbcEdRpbGpnvIYSSf8ie6vaaRwjPOT1Ex2BKGxURrLWyg+QEE9QD1V1xIEQQZH/G3oEyRDhE2k9WCfNMFMgtsLOB6kgDrl3UXkaRnLczoXEATfwiB8+yqmIM6R8h80wNhvZ2WpmI6pb22aN5PbCCI6uPZO8C20NpUyQ0HcPKLeq6/wCH9o8L2mPDB4X9RPryK5dQQwNFz3ExYdyOnJafZFQBznEw1wwTP5jcHgJb0BT03k10pbZJmjaXYS9uEHHcTfCZxS2NdCMr9k0dqwk5k2cCHOxYg2Q2wvF2jKSRI0V7dTdnOJrxAJ4+KHTxI6Lf7B2Cq9uEkjDoLZ6jeLXWlO6PWUlVnK2qgMLoD2i7TZ+YDm3ngYjS/JYWPaTgL8RcY8QeTJFgTo2Y1zvIyXqtu9h1bgXOcyfSFlp+yCQTjBcPyi40Oc53HJUlKKyhOUXwzgU6xc8im0Q4k4pAPxYg0hmKRMQSIubwEbdjImDBnASIs4EjDORORiSII1sOm7YvdtjCXGScOIxhsAAd8WJzOESseyNe8gGSRAknWLkWsY00A7G99DcVWTr+wvadTB7p4EjF7sgziY04CSJsWu7hzTqtP4k2x7Bs4Y+CGVHHnim/GyRs2wsY5pBBeBVLoymr7gAdG0R/vWD8R7R4xqGtA5S5xJ7Aok3CTrmjm1pf4r+zRQ/E20NzY08RLT1vC20Pxg42LSDoIN+psvNbK5wcJtn6kHnl5o6lSI4XInKY+vml+VNYZxbsHoqv4pdkGkQJuCD3/Zc3a/ajqmZJO6+GZGp4ObpvWDaWgBxGXgj/ACJOXEQpTpEEt1wtm/FwPLw4h0T/ACZMe4N2yVnAmARujha+a63sTaMbDSeA2qyMM/nblA3kehC0fhbaA4+6fm6XN3QIBA6/NYfxFsBbVY6nYmSODsh1Enstm4zhbN9GTu0Pfs5zxdFx9pBiT+o34wBHKy7+ybQK9PFGGo34xvGWID1XL2in4XGbehEwfvguVw24OrVfq6dIwB0tvmZH+Id9XZJNQEN4wbck+lbLMx4jkMoieMmeWSoUpk9s4vrKhHlyTYpjLAfptwmRJ5ZBNqbOPdC4zImLgQJInWzu6Gq2LXnI6Wvl3lHtsANYLgtHMSXx5OHYIQJGdg+JwsMhv/Ll0bHVOayS+crc5GJpjlIQuAg3/U2d5k/v2Wim4Y4/LIPCMUxysiy0sCXUmO8RBkxlllyUTmtItnBInqoluYqKbSESLXM85ac92Y6clG1DNpgQOwA+a00R8XHIbuKz7Mzw9++QvHDsVN4CqCw2xAgk8wBBa0RusDkhLJpy3diAA1+Ht4vVPaN8XA6xY/PyWiha3TlLQ3L+4SldiowOoTDcrgz/AEhokGeI8uIS6kmHbySQd8OFt0EHpKcZiTYWk8Gjvf6osUaREWI1tPO8mOKe7CChZp67xuyOs8CDl/SUdKxOgkzvloaJ4mWk9kZEQ06HoWy8DrhA7qObB6OM6+IX9Y6JXQ6pmao0y0Dd4rZZCOhlGaYnKBDHRqBhwwDGdwOQnVPDcRBPruc7EO5anV2eDiTiPKbADSfIQqBo575aCZBIJb/lJDrdD3UDcDHTldw3+ECOt/NPwSXTcfFOmZvzknupUbIAEfD64IP3xRF5JoN+0Ob7tmjZ9B5TK3Vaj6lMiSKdIh1pl7tS7fmAB/SsgoiMW4kA8B+5PkttN0UBq7UTncS374LeMqVHa8QS+jkUg6QzMEEm5IJJJYJObcJtPNHslY06he0x4YjIGASDG+/qn1mBpdaTZk9M/NwlAR8RsRgPWHB3KIb5wpU3ZyW4u0dHaqod4S4B0SIMzIzHDVYKoeWuAJD4OGD5X32+Sz0nfACbjIa99wg8yVq2eoHNF/huQcwJ3C+drKo82jtjrKapjfYYlxnwiYE3/NIHQG/RYPazC6qeEzwgtbH/AHHoRouj7NY8bQ0VDJLSZP6sU4iQbyxjeOe8rlmqS4vOb4z/AKyzLdJxeSTRHkyuKQNFkw+Abt+R14SeyAtkEZ2jphd/6haqZwmMpuOHwCOWSyjLp5mPq5YS+Tkoe44pLv1DqAIj/iL8UQiJIvYE7sWK/HIlLDpgaa9ZDvQQnU8iP1G++C6T1g5JRKAdiBaaZLXGSIuRDjJHAH/tXpvfCuxr/wA04XDc4DEY4EXH9y85SnEDaRAE5Xw8Lj70XU9gAscA3LEwydxbFzqQ1wk8FrCWHZpoyqQinTdTrFzbGWnh8YzHLEIWujSFRgLRAdisTk4WewHgZI4IvaVTxsaJ/wD0Y4xqAC42I4EXWTYq4GISZMkf3zPoctVbdLJvGaU/5MXtSiGvhou2xM6B2fIT9wkgQCBmcyZgSc++nAZrTtVAtcQZF2i+fGN5Jc2+8nil4JuAC0HSwmLZxOgUJGElcmzPVp66X8gD6nsEVUDHP6WtP+0kFAHeOZnIweADtLbx0CsXaSN2u43z33CTXwZiXC5GXwgczOnN3qtbKefU9CbcjfyKz1gfBxid/hxH1I7LSDDcgLQdZnEPop6HEY3aCLBu/dvUUp7bgAaRly1v2uqWqsYmnUJDdb3/ANsZ8gUVB9oB0PMZx6hIabDfiIJ5ZRvz80WyvkSNROcQDnpx8u2FEvk0iL9J7axYCAfJF7+c98fx1g/ykssw7+24fLzKqm0zbMzugak31j07EeBp0MLxItOZjQ6+sN7b0s1JLhx5SYF5zzH/ACRTY7jM6X3jdn/xQU/ibOeXPxN+nmh8CkPq1IdBykNnWMJy4TBVU6gLrH4iRy8f890ms6DbhHMCPmo0kGZ/NA5gj6JMLGgi3Mzwkhx/702pWlx4k9LD0E91ja63DEPORffl5BOdBeP9vSI+SeQYdd8CMrweIl3oAm1DLpgCcJItYholojSZ/lZBUnBJg+I8MyfmRzWo3mN4i3M69+gQsCvss1BhFoxXN/1CI63T6hloFrEW3+Cf/HuQLrE10QcgLDkMQHkPNXUrc5MeoJHDKP8AJGbLcmx4v1cOpJOW74PmqYAJ0GFwk20vnznklNNoJuCInfYTwsJPQJwN7aSQcrzDT3vyaqSsEjN7o4sIEm7iIs1rBF+mGRoWxnMH7RptaQKYhzYk6l8Tg6zEag7ytlDbMLS0MBc4BszYCCTJi4u49VldQio+/wARgnMgGCTG+3mtUynUVjs27ER7xskyAWwQTcM93YiQDc5/q0yXLq0MNQt/S4f8XRlutAXT2HaAC1zreKZuYAwzGpzz1gHNIdTOJ0m8Em2LISRwuD5JN3H7Jm7SMdVplztxBykXLXAToZcJ6LPtTYkX+Jw5gFpB4iJHQLZtMFjp1z/tGIDza0n+0LNt+Tv8otfQX8vNTzEisMW02B5Xtuv6+a1NqeEjiB1Npvlc9lkpwGuN5+Ec3SfRPptOX9QM5XAPzCzeBJ4NWygkgDQlwJiAHSTyEk8p5LobGAGNJ3ud1Biw1FjfgDqucKviaRnA3cIHLPuntqxhOghscvlkFSfTNIumW6tLnPvJcQByc4dJJaehWWgf9QWEA5SMyMWv9s9QjBEDhGmZvI6lxtw3LPRMGZuZP+UWvvNu56U22K8mz2hXmDm4/DrOZmNbEib5ncsO0PFmSYFzGp1I3Z8Yte6Lb3lxMAgQImxADYnKxLQNLCUNJsxIOGQYB01y1IPQq7G5C8QDnEAQG1BbjTJGfPzTSyARllHOYngJRUKAvlIxA7rCBHSByhHUZEZixE65zPG3zUNkifd/CSMgeUS6Y7DlI6BUMNvnlzs7TstoIEH+kk23XI53y/q4LKGWI1Anv/MpNDeGPpPpR4muJvcEgRNtd0KJbaZj4Vaan+wWzDSYYmLWHOCfUBMptw8oMdSLHv6qKJMzkaKT79xe+7VHQcMXlymcvJRREErEKacQJg+X3YoA1wDSRBJLpkQSCMQ3i6iimeK/vTCOUw8Jx56jyN/Uf7UTKRmZtI6+J5M+VlFFKdujSKwQ0w0QSTEjpn98lnDxpnLbcDb5jurUWsVZk3bGiGtuMyGAzzcfvimMfIEfFv1uook0g4YMGb5Tla0mZBG/0ATn7DUc7DhyJcbtywyBc/0hRRaQgmzeMbI3Z3tc6RcE6g3mPviFo2ag58lsWgbvvVRREYrftBfqoD/45adRFs7gi0W0sMuKY03yzJ8z+5+yoolVYIBcywHCf/Ge8dr7019B9yLSc5FhaPP1CiicI7hrI13s0kAQADGuljuykxHosg9kuqF0OBjeSL4hbIzcx1nlSi6fQhVGuxUHs/sY2MjwOFtTYHMxlJ8lbPZkXJkDhHDKbHxDUqKKXowFsSLq7Kw/nIJkjw5RkfTzTnbNYyDYxcNuSTYEONvh/ZRRC0ofA1FDdnoNAxB5tERILTnnGdtIWL/4tMfFixTImL6QQNDz8oCiirZGqoTSNmzUmEi2I8QBOmpPiBjyvoLq7IYHgaWHw4SGk+KBO6cu+kKKLSEVRSGOokuxEAn4bwBiE/laDe9NtosDJKQxjQ7A/DM3sYuZBzJAI0G/RWom0ikiy1riQQ2figtEQIzIHKeIStqIa0Y2tuZkC5kmbxz3ZjMKKKZ4WCJ4Q0kHV44A26XUUUSsq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data:image/jpeg;base64,/9j/4AAQSkZJRgABAQAAAQABAAD/2wCEAAkGBxMTEhUTExMWFRUWFxUVFRUWFRcVFxcVFRgXFxUXFRYYHSggGBolHRYVITEhJSkrLi4uFx8zODMtNygtLisBCgoKDg0OGhAQGi0dHyUtLS0tLS0tLS0tLS0tLS0tLS0tKy0tLS0tLS0tLS0tLS0tLS0tLS0tLS0tLS0tLS0tLf/AABEIAMIBAwMBIgACEQEDEQH/xAAbAAACAwEBAQAAAAAAAAAAAAAEBQIDBgABB//EADgQAAEDAgQDBgUDBAIDAQAAAAEAAhEDIQQSMUEFUWEGInGBkfATMqGxwdHh8RQjQlIHklNicqL/xAAZAQADAQEBAAAAAAAAAAAAAAABAgMABAX/xAAkEQACAgICAwEBAAMBAAAAAAAAAQIRAyESMRNBUTIiI0JxBP/aAAwDAQACEQMRAD8A+TNTbhxuEtpUSSm+CZCjkaCx0zRC1irQ+yqeJUEYpKm1dkUqbbpvRrL6NNGtqkWUKFIq401CVEm7PHV0DinkoiqFRWFkYKgpqxU2zkyA7qWV9UdTd3V6EHaKABdDkdTq2S/EDvIqiLKGSJmTrPQrnIp9OyGIhaPQCL1EOU3qLQsYLabIHFC6uzwEO50lbGqdmSL8O1XPXYVinWCWXZgUqupTVpaq3lUQQY2RVF6HLbqzImZmWVnIN6uc5UlyZGKmsVrWLmq0BJJgIqDyvSolKYrhcrV4mswUylCJplCh6uplQ/6APaVOEGK0KXxlqsIRmCtw9KTKBa+6bYJwC0tCzYWzuqbnheG6Er1FztW9kuyvEVwhKteyvq0ZElKcVUgwunEkykUetujmC0JZRemNIkiy6HorWimpSlXUWQoVKmU3VtWjUZBex7AdC5rmg+Ei6jTbFJVXWS57ldVqIYpoxoJYVFoXSvGFZmIVF7TpJrhcE1wEol2CAU/MloL12LaJhTcV7Vp5UM58JuxeyZaqajF6a6iasoqwkGturagsq869fUsizMFcVW4ryq66iHKhibSrQVQCvcyVoBN7lXnUHuUJW4mLs65UrluJqCg66Jpq9vDYKKdhbKDnGwXYvzLYU/8Aj/E5A4upNJE5C50idiQ2JWPeyF9tY818PSqtPzMa4+YBI9VeKTGSs+XYjs/Xon+5TIH+w7zf+wsiWYcgL6Dhse1ktqOM6XEiDG24uhOJ9nW1Wl9CA7XID3XdG/6u6aeCScH6FnBmGdUIQlV6OqiNR6oFzxK5oyt9E0it9c6IZuGLyi6hCJwBAK6o1WkOuimnwF1k64ZwRzzkYJj5nGwaObjsisJX+I5tNg7ziGidL7notfjaQwtENYL7k2l3+559OWimozm/60gxTehXw/hdDCkPDfiVdqjhp/8ADf8AH79VZ25YDw6rUcII+GR452j8n1RPCadSpFSobCYG3ihv+Tqk8Pc0aF9Mu8A4R9YXUqSHao+RMqytDwXgjKlM1KhdGYtAaQLCJcSQZ1gD/wBSs9QpQvonZprXYJrdCHPnzcSPwlRjN8S7PRei/P8A+jiM3kbA/RZ+oxzTDgWkagggjyK3T6RY/vNzNnz06QmAwWHxAFN9ztJhzejH7eBkdFtBcTE4TEuAXlXiR3TjjXAnYZ4aSHNcJY4bjcHqJHr5BFXwBJkKLUeWxG/pF+IzIWuVJ9AtVFaonUV6MDurKdOogHvujOH0nVHspsEue5rGjm5xgeGqpQQzDUH1HhjGlznWDRcn3zWv4V2UpU+9inZz/wCNhlo/+nD5j0FupWgwvDKPD6WUd+q6PiOiC4xp0aDoB5ybr2kx9bUQyTtcflakMog+M7N0K9F4p0WUyGOyFrGg5gJBkCdufNfKAF97wT202hjRtAXw51GLcrelkWBgpXSrixefDQADlSa1WmmvWsWMV5FyIgLkLMahzmzYIbEugKbWFVvpyVwxirJoWOYSV9S7BYs/0jac/I5wHmc1v+wWAfgoEp12T4l8GpDvlda/+J0B6dV0LIh4s2fG8M17JIIPPlflyTDslXaWZRq35h+eqrGKqTkAa7fK6xI6FE4TCCnUz/LmGU8pm0qi7OiX5owHb1oZiqoFgcrvNzQXfWT5rDvJJsvs/bDglGo2XfPcmDBgC1/GF83p8Mp05Lu9e0ggfupyVSJeO9oSMB3KbYIAIkU2GTAEdOSryQbAnbuiT6b+S0rozxv0aTs60CvScBoST0GU/r9Fou1lQuyBsnMY8YuhOyuJo0w1rm3e3LPM7687J78JlWp3T3aXzERGY3yzziCfEJ8a/kKjw7IcPphlP+4QLWErL/8AJOLBoNpN1e4E9GtuT65QtBjWtAc6YY2XPeTy+Vo6BY2tihWeXO00aDsB+UZy4oXJKkY9mHI1C1fZufhOaNQ4EDofZQWPoDZC4DGuovzXjQgcunVRjk2JGZtaOFzAw2YA1ulZw4bVGYFoJGmxnUzsvKGLqzna4hjtC3Qx058wnNCk6qDmc0zoQPO4VrOhdAv/ACCCMNTOpbUbfpldP4WGbjQLFfTsPQZXp1KdUd5ggj7EDkeawdbgmeC0At1JNjBIAgi+xshNK7Ynj5CeuDUByglK8Rw2pEwtLVdBgAAbAIGvUk96drfuinQfGkZWpRIMEQeq0/YHCEYmnXI7rCYPUgt+kqzD4QPu5odAOuvlGq2vZZ9D+5ScyHZRlA05GBtsUVO9G4VsL7U1ASD8xdYamOtymXBsM7J3jlHj6oCi34hdUcQKVOWstGd+5ndo5+Ksbhw+cpLyTYkyB4BG9hrRfxR7KdN9UkBlNpOt3bAeZgeJXx51ySdTc+K03a/i4cRh6b8zWGXuHyueBAa2NWtvfmeizYCWTJSZUWLzKicqi5iRyFsoIVZRLmqpzEVIJTmXKfw1yPII2HEAFZSryUrrYYz4K3DEqKghKHYrTZEUaIFyluFacwC09TB/256KE5KLpitDXhPFAWfDqy5o+Vw+ZvQcwneHxzXtdSk1AQbPGQkdHA6r59wqsc8LX0gIDhY6iNZRf/oeNpdoaM2tDt2AdDWudncGgEkzAGmY7nqsLxzDHOTBmTIMWIKp7WdrsRh6wBIDCwPa1tMXcCQ4F5cHCwFxz0TrF4sPpfFsSW3kf5abi9vsupq6nHdnVjmmjKYoOgd2AQCOuWxMeIKL4ThpcCZtpG52jzQ1XGjcXbYRYa8kTjOMijRzsnNBAMTBWmpPQ0Wlsf4pnwntNUHK67HDrqCPCVdjeLjDsy0j8TMS5sjugkyZj5zM3PRfMuCcZxFerlfUJb85BiJERstXVrz8xk6fws/8ao58uT4S4lxetWEVHd3XKAGtnwGp8Uup1sqsr1Z0S+pTJUk2+yC32MW4sFBVn30VTKZCPoNG6R6ejNUVYDG1aRlkFpu5jrtPWNj1F06p9oqbe98J7XdHNcPUwUPQa07ITjDABZGGZ3Qym1pGswLW4otrMeWBocHAfMSf8HEHS8+QReO4aGUXNaRmAs3oNvGJXzTh+LewPaCQHtLTBLZB6i6P7B8Tqms2mWHJAD5e90uiMwDzbQkgcz0jp4qS2dEJs8q0HZiRJk/f9kKMISfsP4Wg7Uvayp3DaJPilPCsY01W5rDyQ4y4lLjZoeA8KYWnPlDYgucYE8wTyt5lDV8JSbWLajpBtmaTdp0PMHX3CznbXiTz/apl2UQZFpuYiEHwMvZSLzIJcYmdABz6koKFKwSn6NpiOOMpAMYwVMtpeSBA5Buiz/HO1deq00xlpMNi2kCMw5OcSXEdJAKW18XPil9V0p0yLkQD1Y2oqIU2tWdALxVXGuqiFW5JSYKLzVUcyHVgCag0WZl4qyFy1IxoMVRTbg3CgbkIjEYdsSo0cZlsFxeQg22tDCtgGN0AVrmS2JSx2NJXDGHyU8sHNWgB2F4e0GUY6rlS9mMAFyq3Y0OU4xfTA/o1wOHw9d81qbHlsFpcJjXRQ7QUW9404DBo0dBt0lD4IN0MgGxjW6njcOWtqSbNvJ5beZXfglpRR14WnExVZpLgNOabcPysc34kFt7G4naUsww+I/KNTMDn4Kz+ncXwZt83Tw9F05ex4DHE06Zcfhta06y0DrE+aVOe4lNMJSyiYN3CJ1iFVjqGV87G4/P1XNP6Tyx9o8wzealUICGa9X6i6nZzHtJmZWPoQp4ZgXYioApt30FNkKD8uqhjXByEqVrqL3mE8IbsPsvbTaG9VtG4umaUNjM4A5gImQJK+a1sQdFp+zLxUw5B+ak//wDD7+s5leNxOjHEF4/hyBJSWhRkyDvqtD2uAa1gBBJmQNR49UowuGa6nLXgndm/oum/5GrYRhsYxoc1wBkzJ+yqxgmmHbZj9QIj0VGGoAuLiJ5N/VN/gh1Et56eO31hQlIbjaMnVbdeZUQW3upZVrIAuVcWq5y4BEKQM4qJRFRqpKKQT2myUSadlTSKsfVsgxWVFq5RL1yxqNW/FkrmuQDTKuZSJXLViUMaVEO3Q+McGhQGILRCDe4uN0FESnZ7TxBJgpphqECSlApwVdiMcQITcLMxt/XNFpVPFuMPxFTI4htMNbfQOc1ou49YPmVlalV0ytGT/VYNuHBZTqUXOe1xcQKof8zXkAiQQ2D0hdGCKi9jwVGfxdQNgtd3x8uUzcp/2b4qHtf8RuZ4Iy9TEX6BI+H9n64rNzNENcCQHTMbSBoVrKdJoqvLWtDzfugACdTG2/qryakVTaPMV8wzGTBJ5CeS8xFL4jSBqLg/f7fVTxDTmkjUewqwSFzZOy8VcaYoMg3VgfKP4hhC6XDW0jmlLDBvryUaOWcHF0MGOICHq5nKqrVKJwj5C0YIkwOqMqoOJ2RuLpByX1MERcJ1FIaJW8SU34HiH0y9rBJqMLY6i7T4i/qhMFhZN06w00XsqNAzNIc20iRzG4Q8yUkmWjYjx1QUnGnUd3mk5g65mZv46oFjsxc+kPkuSOsaD19VoO1fZU4io7FYU0slY53MnKWVCJeIPWT5rzsnwh9BtVxyZ3DLmAzlo5CbCfwF3uSoCsL4XhA9gvFpd+QratKCQDbb9kRw6iG6eQXOw5APnC5Zqi8HbMzxqjBzjfXx5pYKq0uIpg2IsfzslVPgNVxOUAtn5i4D1Gv0QTXsWeNt2hY6ovPiLRYXsfUdrUAEwcoJ+phHUuymHae+9zucH9Ai8kArDIxj3qsL6FS4Bhw4htOY0zAkH/tKIdgmsIDWtbzhoE+aHmS6QywP2z59Twz9mO/6lWM4ZWf8tNx8lvqsARJ8x+ipq4o5tbDSW/cbJfK/g3gX0xLuB4n/AMLvp+q5a+piQSTm9NFyHll8D4Y/RRgaaNqkCy7BYMhQ4nRIU7OBMCc6SiKFDmqMCwk3Ca/BtZZIDAcXSjRLq+GJTfJczoEBicWLwnSNYvbh5Ka4egGj7pThqxlN2PJCZuh1RsOBYptXC5Dd1EweeR0kH6EKihhmtfMcx0tr+Ui7N13UcSCfkqdxw6HQnzhbOvw8ifWT5iFeErQ0TM8Rd3o6n09yqXNEAq3itOHT1VLHCIIPvdQkdMQnMC3ofNK8RSDjcTH+Q5bT+6a0i06Hy8FzxH2hKh2kxO7BiPmjxH7qunhiNHfSPyjzTGnXewA5KQpAC3pNvtfdChPFD4AMwhmc9vyjm0AR7KrbzI8NfsrGXufTojsKxQXoizDASRr72CuDM1idpvMefRW02nXTyJ87KFV0a30jb+PVLxtjcY/AnhNFjKgcQC2QHNJLgQZFxoTunXGMGGmGDKOQAAvGwWfpuuIEjnN/qtLRdnpZnEkgEHqQLaeIVoSa0JkguxfQwwaJPvl9I9FKjTBle1XEiwt+33/VU4aZ80JuwRVCrHYbK6bxp+0e9eqto0IuIg6628UwxVCRpKjSy5f2upWWK21QLOdYjaNeh3VdbEAEZXG2tov1mx9UNjWuF7+IOo8ttUsLyZv6zr09lLQ9jt2JNjM9TC9biG5pJnY9J32SS/rMc4XvwuXnsmuhexpiqrdojlIS6vXHlyER702VxpAajxPToqH0hyB96LJhaKTW5NZ6D9Fy5zWi1/RcntC0wsYmCra9UOQRIBur7EWUaPM4l2HpACVLEkgeOii90NA8ky+AIDjsEyFZnuKVsrcu5SL4ZKf4ylncT6eCo/pITpmTAcLhU0pMKHFinnDmiJKGR6CmQw7mj5ltMBixWoBwuW913jz9D9F884rWGaAtF2RxgY7ITDXiD4/4n3zTYXTGTo94zQgz76e+iRuO3itVxmifP378lmH0+91Ty7OyJUDB9hEf1J397FRdTNldTwkn30SDkA0H3p06qT6f08PqjaeHj8rm4aTb0jksGxXUaPD0/ddTknRvpKJq078/ATdRqMifWIhFI1ngrgmdOpnXyXj2ZrggxcQYJA1tuUDVaTJg8pI3t+qJ4VWMlk/MfHx92WaMmOcLSaWnux4O8LgFN+GubJYBEtna5FuWuqWYai4a6ecIgOdTIcbgdfYU03YzSaDMTRAmPcAfoPqggwA+/f8ACZVzIDhff36lB5JcZ8QqPZJFVfT3+UAw26ymtWleJ18vfiqauGy6239zopUVQprEa+sR+fJKHU3WiY8T1N5PXQJviqIdfWN5m3Px8lDDYEwYAI1mCb9Tf6LLRhNUozG/mLdAZvop0GOF/Hp9Br4ppUwcGbRuIAG+5RmDwYLbkARI3BN9RYDfmtdhqhX8Xuwbmb8/VDvZBkWN/el03rUANvqPUIdtEOJJteD4eHqjEzFTmnn79F4mD8O2f8T1g3XI2YqxGFlRw2Gg6o97tYS51Qhx5JLs8pNk8XVEgdQjcfje61o5JGavf8wrKr81UA8k6RuJP411VnMozEYMNbmQmFqXjdB6BR4G3RNbFZRARNTDANkpNin5b6oLYyR67vXR+CzWM6JXh62a0Jmxha0pmFm1wuJFamAT3gIPWN0nx2EvolXD+K5XC+i0lPEMrNkRO46wnUrWy2KXpi+hS29+iY0MLZc1kFMqTBFkKOmwCph9hsLodwjzsUzI1idt/wBkDijzGvKPtMlMkBsDw5GZ0xIuAf0/PRAY5tid+k2+miNLNSGmNpAsfDkleNfIAEA9BH0/dEwH8ch1wL7d4EHpNkXhpDwQIuN8p/QoX4stjltqPDYIvhz25hMSNP4SsKNDSqmI29+qGxFQkak7bQrqYkQAfT7r1tDumR7Hgp0x7RdwnES00zqASPDX7oim7b30SmgO9IsRvNvNMW15P6XTRZOS2MKGHDtgu4hTtlF/JTwQHO2ysxGu/uyLRkxHjKQA9d4H7qeTLTAOpGpI+5MoupTMgxz6+WqoxYJItE306xeCUlFLAn4WIm/K4+8ifVC1HkQ2Jj6/f6I/iJIgEiAbWP5gSllPGnPJE2gGW2HIAEflGktGuwg0ZaLn0M/VChkOjQ9LBM24lpZlMz4R/H7pdUp96fvZK0FMrfScDAzR0H7LlaMOeRPgY+h0XIBKWUSDBQGLocjqnVQguaT4KXEuGtgEFTjKnR5PRmeG4QF90JjaJFYkGw0T6hgiKhGyKx3CqbmGNVTyUxrQkqYnuQSh+GOvmKu4jwOo1mfMlL62RkXGyZOwpKtDDiPGRcDZJm4wumUKL2TLheDmTyVOKSN0EcOpy4J9jn02tibwlFF2rmjRCVKdR/eU1/TMQq1GjQ3R3Dse+m4PGg1B0I3BSl1PvQTdXmi8SNR0VNGR9FwmIbVAew236EagpzQpyOfkvnnYivUNcUWgkPnNG0XzHlELd4Wo5ri3b87otUdMJ2giqB++n2S/F0ZsEwcYmfRAV8WBpqsUQtxdONLAb3+4Squ1hi+/KfqbqzGY52YmTeQgJzHklsJGqZOVg0tIuD+q9wRMw6DzBH7qmq3ISM0Hn/Cnh6oJMknc3+uiJjS4bFiBIBtAtCk7FSOfIifMe5SbAPl2UX87+SZPLWfykdhRCriC7RrfE29+ivwYOpPgBp9UNh8Q5xsLc4+0JjSo9PrHlzQMOMLoORRLXi/NL8HVyyDbl+QrPiwfHnpG6qtiHYkX5zsd+nX9gha7TT8TrA26xE7oiq+DO+w/KExBaWkb3iw310ELUGwSriBmBJI6CSY89FRnbmcGsN75hcDrci/rqpgHNlGp/wBRBj8qDsM4A2OpuYneIg6+K1BOp/N3id5zR+Sie4flIMW1/BQTaHzFziLm+voZtvsrqNKmAXBxdzOscpk3+qFBChRAtJ9V4oGo3mPquU6GAa9UECea7ieLs1sobiDCQ1sQbFD4mmXFpGy51XI8uvo2w1ZoAOp6pTxCvUa4wCAixhDqCjGUjUZBFwmDozLeLVIyv0/Cc8b4dSq4YPpwCBKqxHDQAZAQOMc4NyNJy8gqJJ7QzMwzhzgbkBaXheHin6pbRw4c4A/eVpqTQ1uXRNkk9IWTEVHCuuJgXQ+OrFohpgI2o5xcY0CBq4cv1CC0w77PMASTJAK0fD2UjYiCkOEbl1R7JJBGhSzbs1nnEeG1aFT4lJxynduq3XZvibMRSkj+42GvmJJ/2tssn/VlsA3HVMMNiGsIq07H/IbEbgqkcnpjRlTNccNnB57RuEk4hTyhMsHxhghwcMpuOnIHqmOMw7KzLEXEiN/BdCja0XUz5liXS63PZXMw8NOb7hE4rhxZWI9NVRjKlo1H6KLRZMSVHjMRPhe3qisNpExytM+aXVW3JBiUxwAB1/REAVw0Q8lO8PgM5zHXWAllJ4Y0zOvOR9034XUzfpH3TRVoWT2GNwlo/T6KFTDkW0Hl9kwBaNwhq+KA0iPuj4rF8gGWuB084hWtJNjMxbkIJ28147GiIsPCP5VLMbrz9bb2Czx0jLJbOdizOWII297KBrt3PTbrtM+iN/pW1QCIJgXidtknx2GqU3X06SPA2RSGsZ0Hgd6AeoDrfeP4QWKxQsS90Tf5Xjzka/qqzi7b9LwPGd0HXrkn5SR0ub8njTzQoNkqFRmY6t/1eGjU8y3z2R9KS0EEO2Dg0a7gwbpJTxWUmHuAOoLbz4ix2R+De0yc4Jt8xyn6arNaCmU1s0m4835T5g3C5GPcCZt6g/XdcpWMWaubP+o+ymGjKbBcuXL7OCfRVTNvJEYM2K5csID8bPcHis5UK5cn/wBRwnAtGcWR2O18ly5b4TfYsqHVDE2K8XIlV+SqubeSY8HOi5cmfQi6DuLDTxUKXyHwXq5D2Ehhx3XjaPstJ2CqONB8knK8ZZOmmnJeLl1Yux1+QjtIP7o8T+Vj8abnxXLkMn6Z0w/Ioq/MmFIW8ly5KFF2Gu2/+xT7hrjl1XLlWPRKRHEPM6n1QecybnXn0XLkxNlxOqoDjOp3XLlpdGXZpuDCIAsI0CL4m0GmJvquXILoo+zGYpxgGeaDxTjzXLkvwcOawSwQIJM21s7VAYRxzETaRZerln7CgouPNcuXKJY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data:image/jpeg;base64,/9j/4AAQSkZJRgABAQAAAQABAAD/2wCEAAkGBxMTEhUTExMWFRUWFxUVFRUWFRcVFxcVFRgXFxUXFRYYHSggGBolHRYVITEhJSkrLi4uFx8zODMtNygtLisBCgoKDg0OGhAQGi0dHyUtLS0tLS0tLS0tLS0tLS0tLS0tKy0tLS0tLS0tLS0tLS0tLS0tLS0tLS0tLS0tLS0tLf/AABEIAMIBAwMBIgACEQEDEQH/xAAbAAACAwEBAQAAAAAAAAAAAAAEBQIDBgABB//EADgQAAEDAgQDBgUDBAIDAQAAAAEAAhEDIQQSMUEFUWEGInGBkfATMqGxwdHh8RQjQlIHklNicqL/xAAZAQADAQEBAAAAAAAAAAAAAAABAgMABAX/xAAkEQACAgICAwEBAAMBAAAAAAAAAQIRAyESMRNBUTIiI0JxBP/aAAwDAQACEQMRAD8A+TNTbhxuEtpUSSm+CZCjkaCx0zRC1irQ+yqeJUEYpKm1dkUqbbpvRrL6NNGtqkWUKFIq401CVEm7PHV0DinkoiqFRWFkYKgpqxU2zkyA7qWV9UdTd3V6EHaKABdDkdTq2S/EDvIqiLKGSJmTrPQrnIp9OyGIhaPQCL1EOU3qLQsYLabIHFC6uzwEO50lbGqdmSL8O1XPXYVinWCWXZgUqupTVpaq3lUQQY2RVF6HLbqzImZmWVnIN6uc5UlyZGKmsVrWLmq0BJJgIqDyvSolKYrhcrV4mswUylCJplCh6uplQ/6APaVOEGK0KXxlqsIRmCtw9KTKBa+6bYJwC0tCzYWzuqbnheG6Er1FztW9kuyvEVwhKteyvq0ZElKcVUgwunEkykUetujmC0JZRemNIkiy6HorWimpSlXUWQoVKmU3VtWjUZBex7AdC5rmg+Ei6jTbFJVXWS57ldVqIYpoxoJYVFoXSvGFZmIVF7TpJrhcE1wEol2CAU/MloL12LaJhTcV7Vp5UM58JuxeyZaqajF6a6iasoqwkGturagsq869fUsizMFcVW4ryq66iHKhibSrQVQCvcyVoBN7lXnUHuUJW4mLs65UrluJqCg66Jpq9vDYKKdhbKDnGwXYvzLYU/8Aj/E5A4upNJE5C50idiQ2JWPeyF9tY818PSqtPzMa4+YBI9VeKTGSs+XYjs/Xon+5TIH+w7zf+wsiWYcgL6Dhse1ktqOM6XEiDG24uhOJ9nW1Wl9CA7XID3XdG/6u6aeCScH6FnBmGdUIQlV6OqiNR6oFzxK5oyt9E0it9c6IZuGLyi6hCJwBAK6o1WkOuimnwF1k64ZwRzzkYJj5nGwaObjsisJX+I5tNg7ziGidL7notfjaQwtENYL7k2l3+559OWimozm/60gxTehXw/hdDCkPDfiVdqjhp/8ADf8AH79VZ25YDw6rUcII+GR452j8n1RPCadSpFSobCYG3ihv+Tqk8Pc0aF9Mu8A4R9YXUqSHao+RMqytDwXgjKlM1KhdGYtAaQLCJcSQZ1gD/wBSs9QpQvonZprXYJrdCHPnzcSPwlRjN8S7PRei/P8A+jiM3kbA/RZ+oxzTDgWkagggjyK3T6RY/vNzNnz06QmAwWHxAFN9ztJhzejH7eBkdFtBcTE4TEuAXlXiR3TjjXAnYZ4aSHNcJY4bjcHqJHr5BFXwBJkKLUeWxG/pF+IzIWuVJ9AtVFaonUV6MDurKdOogHvujOH0nVHspsEue5rGjm5xgeGqpQQzDUH1HhjGlznWDRcn3zWv4V2UpU+9inZz/wCNhlo/+nD5j0FupWgwvDKPD6WUd+q6PiOiC4xp0aDoB5ybr2kx9bUQyTtcflakMog+M7N0K9F4p0WUyGOyFrGg5gJBkCdufNfKAF97wT202hjRtAXw51GLcrelkWBgpXSrixefDQADlSa1WmmvWsWMV5FyIgLkLMahzmzYIbEugKbWFVvpyVwxirJoWOYSV9S7BYs/0jac/I5wHmc1v+wWAfgoEp12T4l8GpDvlda/+J0B6dV0LIh4s2fG8M17JIIPPlflyTDslXaWZRq35h+eqrGKqTkAa7fK6xI6FE4TCCnUz/LmGU8pm0qi7OiX5owHb1oZiqoFgcrvNzQXfWT5rDvJJsvs/bDglGo2XfPcmDBgC1/GF83p8Mp05Lu9e0ggfupyVSJeO9oSMB3KbYIAIkU2GTAEdOSryQbAnbuiT6b+S0rozxv0aTs60CvScBoST0GU/r9Fou1lQuyBsnMY8YuhOyuJo0w1rm3e3LPM7687J78JlWp3T3aXzERGY3yzziCfEJ8a/kKjw7IcPphlP+4QLWErL/8AJOLBoNpN1e4E9GtuT65QtBjWtAc6YY2XPeTy+Vo6BY2tihWeXO00aDsB+UZy4oXJKkY9mHI1C1fZufhOaNQ4EDofZQWPoDZC4DGuovzXjQgcunVRjk2JGZtaOFzAw2YA1ulZw4bVGYFoJGmxnUzsvKGLqzna4hjtC3Qx058wnNCk6qDmc0zoQPO4VrOhdAv/ACCCMNTOpbUbfpldP4WGbjQLFfTsPQZXp1KdUd5ggj7EDkeawdbgmeC0At1JNjBIAgi+xshNK7Ynj5CeuDUByglK8Rw2pEwtLVdBgAAbAIGvUk96drfuinQfGkZWpRIMEQeq0/YHCEYmnXI7rCYPUgt+kqzD4QPu5odAOuvlGq2vZZ9D+5ScyHZRlA05GBtsUVO9G4VsL7U1ASD8xdYamOtymXBsM7J3jlHj6oCi34hdUcQKVOWstGd+5ndo5+Ksbhw+cpLyTYkyB4BG9hrRfxR7KdN9UkBlNpOt3bAeZgeJXx51ySdTc+K03a/i4cRh6b8zWGXuHyueBAa2NWtvfmeizYCWTJSZUWLzKicqi5iRyFsoIVZRLmqpzEVIJTmXKfw1yPII2HEAFZSryUrrYYz4K3DEqKghKHYrTZEUaIFyluFacwC09TB/256KE5KLpitDXhPFAWfDqy5o+Vw+ZvQcwneHxzXtdSk1AQbPGQkdHA6r59wqsc8LX0gIDhY6iNZRf/oeNpdoaM2tDt2AdDWudncGgEkzAGmY7nqsLxzDHOTBmTIMWIKp7WdrsRh6wBIDCwPa1tMXcCQ4F5cHCwFxz0TrF4sPpfFsSW3kf5abi9vsupq6nHdnVjmmjKYoOgd2AQCOuWxMeIKL4ThpcCZtpG52jzQ1XGjcXbYRYa8kTjOMijRzsnNBAMTBWmpPQ0Wlsf4pnwntNUHK67HDrqCPCVdjeLjDsy0j8TMS5sjugkyZj5zM3PRfMuCcZxFerlfUJb85BiJERstXVrz8xk6fws/8ao58uT4S4lxetWEVHd3XKAGtnwGp8Uup1sqsr1Z0S+pTJUk2+yC32MW4sFBVn30VTKZCPoNG6R6ejNUVYDG1aRlkFpu5jrtPWNj1F06p9oqbe98J7XdHNcPUwUPQa07ITjDABZGGZ3Qym1pGswLW4otrMeWBocHAfMSf8HEHS8+QReO4aGUXNaRmAs3oNvGJXzTh+LewPaCQHtLTBLZB6i6P7B8Tqms2mWHJAD5e90uiMwDzbQkgcz0jp4qS2dEJs8q0HZiRJk/f9kKMISfsP4Wg7Uvayp3DaJPilPCsY01W5rDyQ4y4lLjZoeA8KYWnPlDYgucYE8wTyt5lDV8JSbWLajpBtmaTdp0PMHX3CznbXiTz/apl2UQZFpuYiEHwMvZSLzIJcYmdABz6koKFKwSn6NpiOOMpAMYwVMtpeSBA5Buiz/HO1deq00xlpMNi2kCMw5OcSXEdJAKW18XPil9V0p0yLkQD1Y2oqIU2tWdALxVXGuqiFW5JSYKLzVUcyHVgCag0WZl4qyFy1IxoMVRTbg3CgbkIjEYdsSo0cZlsFxeQg22tDCtgGN0AVrmS2JSx2NJXDGHyU8sHNWgB2F4e0GUY6rlS9mMAFyq3Y0OU4xfTA/o1wOHw9d81qbHlsFpcJjXRQ7QUW9404DBo0dBt0lD4IN0MgGxjW6njcOWtqSbNvJ5beZXfglpRR14WnExVZpLgNOabcPysc34kFt7G4naUsww+I/KNTMDn4Kz+ncXwZt83Tw9F05ex4DHE06Zcfhta06y0DrE+aVOe4lNMJSyiYN3CJ1iFVjqGV87G4/P1XNP6Tyx9o8wzealUICGa9X6i6nZzHtJmZWPoQp4ZgXYioApt30FNkKD8uqhjXByEqVrqL3mE8IbsPsvbTaG9VtG4umaUNjM4A5gImQJK+a1sQdFp+zLxUw5B+ak//wDD7+s5leNxOjHEF4/hyBJSWhRkyDvqtD2uAa1gBBJmQNR49UowuGa6nLXgndm/oum/5GrYRhsYxoc1wBkzJ+yqxgmmHbZj9QIj0VGGoAuLiJ5N/VN/gh1Et56eO31hQlIbjaMnVbdeZUQW3upZVrIAuVcWq5y4BEKQM4qJRFRqpKKQT2myUSadlTSKsfVsgxWVFq5RL1yxqNW/FkrmuQDTKuZSJXLViUMaVEO3Q+McGhQGILRCDe4uN0FESnZ7TxBJgpphqECSlApwVdiMcQITcLMxt/XNFpVPFuMPxFTI4htMNbfQOc1ou49YPmVlalV0ytGT/VYNuHBZTqUXOe1xcQKof8zXkAiQQ2D0hdGCKi9jwVGfxdQNgtd3x8uUzcp/2b4qHtf8RuZ4Iy9TEX6BI+H9n64rNzNENcCQHTMbSBoVrKdJoqvLWtDzfugACdTG2/qryakVTaPMV8wzGTBJ5CeS8xFL4jSBqLg/f7fVTxDTmkjUewqwSFzZOy8VcaYoMg3VgfKP4hhC6XDW0jmlLDBvryUaOWcHF0MGOICHq5nKqrVKJwj5C0YIkwOqMqoOJ2RuLpByX1MERcJ1FIaJW8SU34HiH0y9rBJqMLY6i7T4i/qhMFhZN06w00XsqNAzNIc20iRzG4Q8yUkmWjYjx1QUnGnUd3mk5g65mZv46oFjsxc+kPkuSOsaD19VoO1fZU4io7FYU0slY53MnKWVCJeIPWT5rzsnwh9BtVxyZ3DLmAzlo5CbCfwF3uSoCsL4XhA9gvFpd+QratKCQDbb9kRw6iG6eQXOw5APnC5Zqi8HbMzxqjBzjfXx5pYKq0uIpg2IsfzslVPgNVxOUAtn5i4D1Gv0QTXsWeNt2hY6ovPiLRYXsfUdrUAEwcoJ+phHUuymHae+9zucH9Ai8kArDIxj3qsL6FS4Bhw4htOY0zAkH/tKIdgmsIDWtbzhoE+aHmS6QywP2z59Twz9mO/6lWM4ZWf8tNx8lvqsARJ8x+ipq4o5tbDSW/cbJfK/g3gX0xLuB4n/AMLvp+q5a+piQSTm9NFyHll8D4Y/RRgaaNqkCy7BYMhQ4nRIU7OBMCc6SiKFDmqMCwk3Ca/BtZZIDAcXSjRLq+GJTfJczoEBicWLwnSNYvbh5Ka4egGj7pThqxlN2PJCZuh1RsOBYptXC5Dd1EweeR0kH6EKihhmtfMcx0tr+Ui7N13UcSCfkqdxw6HQnzhbOvw8ifWT5iFeErQ0TM8Rd3o6n09yqXNEAq3itOHT1VLHCIIPvdQkdMQnMC3ofNK8RSDjcTH+Q5bT+6a0i06Hy8FzxH2hKh2kxO7BiPmjxH7qunhiNHfSPyjzTGnXewA5KQpAC3pNvtfdChPFD4AMwhmc9vyjm0AR7KrbzI8NfsrGXufTojsKxQXoizDASRr72CuDM1idpvMefRW02nXTyJ87KFV0a30jb+PVLxtjcY/AnhNFjKgcQC2QHNJLgQZFxoTunXGMGGmGDKOQAAvGwWfpuuIEjnN/qtLRdnpZnEkgEHqQLaeIVoSa0JkguxfQwwaJPvl9I9FKjTBle1XEiwt+33/VU4aZ80JuwRVCrHYbK6bxp+0e9eqto0IuIg6628UwxVCRpKjSy5f2upWWK21QLOdYjaNeh3VdbEAEZXG2tov1mx9UNjWuF7+IOo8ttUsLyZv6zr09lLQ9jt2JNjM9TC9biG5pJnY9J32SS/rMc4XvwuXnsmuhexpiqrdojlIS6vXHlyER702VxpAajxPToqH0hyB96LJhaKTW5NZ6D9Fy5zWi1/RcntC0wsYmCra9UOQRIBur7EWUaPM4l2HpACVLEkgeOii90NA8ky+AIDjsEyFZnuKVsrcu5SL4ZKf4ylncT6eCo/pITpmTAcLhU0pMKHFinnDmiJKGR6CmQw7mj5ltMBixWoBwuW913jz9D9F884rWGaAtF2RxgY7ITDXiD4/4n3zTYXTGTo94zQgz76e+iRuO3itVxmifP378lmH0+91Ty7OyJUDB9hEf1J397FRdTNldTwkn30SDkA0H3p06qT6f08PqjaeHj8rm4aTb0jksGxXUaPD0/ddTknRvpKJq078/ATdRqMifWIhFI1ngrgmdOpnXyXj2ZrggxcQYJA1tuUDVaTJg8pI3t+qJ4VWMlk/MfHx92WaMmOcLSaWnux4O8LgFN+GubJYBEtna5FuWuqWYai4a6ecIgOdTIcbgdfYU03YzSaDMTRAmPcAfoPqggwA+/f8ACZVzIDhff36lB5JcZ8QqPZJFVfT3+UAw26ymtWleJ18vfiqauGy6239zopUVQprEa+sR+fJKHU3WiY8T1N5PXQJviqIdfWN5m3Px8lDDYEwYAI1mCb9Tf6LLRhNUozG/mLdAZvop0GOF/Hp9Br4ppUwcGbRuIAG+5RmDwYLbkARI3BN9RYDfmtdhqhX8Xuwbmb8/VDvZBkWN/el03rUANvqPUIdtEOJJteD4eHqjEzFTmnn79F4mD8O2f8T1g3XI2YqxGFlRw2Gg6o97tYS51Qhx5JLs8pNk8XVEgdQjcfje61o5JGavf8wrKr81UA8k6RuJP411VnMozEYMNbmQmFqXjdB6BR4G3RNbFZRARNTDANkpNin5b6oLYyR67vXR+CzWM6JXh62a0Jmxha0pmFm1wuJFamAT3gIPWN0nx2EvolXD+K5XC+i0lPEMrNkRO46wnUrWy2KXpi+hS29+iY0MLZc1kFMqTBFkKOmwCph9hsLodwjzsUzI1idt/wBkDijzGvKPtMlMkBsDw5GZ0xIuAf0/PRAY5tid+k2+miNLNSGmNpAsfDkleNfIAEA9BH0/dEwH8ch1wL7d4EHpNkXhpDwQIuN8p/QoX4stjltqPDYIvhz25hMSNP4SsKNDSqmI29+qGxFQkak7bQrqYkQAfT7r1tDumR7Hgp0x7RdwnES00zqASPDX7oim7b30SmgO9IsRvNvNMW15P6XTRZOS2MKGHDtgu4hTtlF/JTwQHO2ysxGu/uyLRkxHjKQA9d4H7qeTLTAOpGpI+5MoupTMgxz6+WqoxYJItE306xeCUlFLAn4WIm/K4+8ifVC1HkQ2Jj6/f6I/iJIgEiAbWP5gSllPGnPJE2gGW2HIAEflGktGuwg0ZaLn0M/VChkOjQ9LBM24lpZlMz4R/H7pdUp96fvZK0FMrfScDAzR0H7LlaMOeRPgY+h0XIBKWUSDBQGLocjqnVQguaT4KXEuGtgEFTjKnR5PRmeG4QF90JjaJFYkGw0T6hgiKhGyKx3CqbmGNVTyUxrQkqYnuQSh+GOvmKu4jwOo1mfMlL62RkXGyZOwpKtDDiPGRcDZJm4wumUKL2TLheDmTyVOKSN0EcOpy4J9jn02tibwlFF2rmjRCVKdR/eU1/TMQq1GjQ3R3Dse+m4PGg1B0I3BSl1PvQTdXmi8SNR0VNGR9FwmIbVAew236EagpzQpyOfkvnnYivUNcUWgkPnNG0XzHlELd4Wo5ri3b87otUdMJ2giqB++n2S/F0ZsEwcYmfRAV8WBpqsUQtxdONLAb3+4Squ1hi+/KfqbqzGY52YmTeQgJzHklsJGqZOVg0tIuD+q9wRMw6DzBH7qmq3ISM0Hn/Cnh6oJMknc3+uiJjS4bFiBIBtAtCk7FSOfIifMe5SbAPl2UX87+SZPLWfykdhRCriC7RrfE29+ivwYOpPgBp9UNh8Q5xsLc4+0JjSo9PrHlzQMOMLoORRLXi/NL8HVyyDbl+QrPiwfHnpG6qtiHYkX5zsd+nX9gha7TT8TrA26xE7oiq+DO+w/KExBaWkb3iw310ELUGwSriBmBJI6CSY89FRnbmcGsN75hcDrci/rqpgHNlGp/wBRBj8qDsM4A2OpuYneIg6+K1BOp/N3id5zR+Sie4flIMW1/BQTaHzFziLm+voZtvsrqNKmAXBxdzOscpk3+qFBChRAtJ9V4oGo3mPquU6GAa9UECea7ieLs1sobiDCQ1sQbFD4mmXFpGy51XI8uvo2w1ZoAOp6pTxCvUa4wCAixhDqCjGUjUZBFwmDozLeLVIyv0/Cc8b4dSq4YPpwCBKqxHDQAZAQOMc4NyNJy8gqJJ7QzMwzhzgbkBaXheHin6pbRw4c4A/eVpqTQ1uXRNkk9IWTEVHCuuJgXQ+OrFohpgI2o5xcY0CBq4cv1CC0w77PMASTJAK0fD2UjYiCkOEbl1R7JJBGhSzbs1nnEeG1aFT4lJxynduq3XZvibMRSkj+42GvmJJ/2tssn/VlsA3HVMMNiGsIq07H/IbEbgqkcnpjRlTNccNnB57RuEk4hTyhMsHxhghwcMpuOnIHqmOMw7KzLEXEiN/BdCja0XUz5liXS63PZXMw8NOb7hE4rhxZWI9NVRjKlo1H6KLRZMSVHjMRPhe3qisNpExytM+aXVW3JBiUxwAB1/REAVw0Q8lO8PgM5zHXWAllJ4Y0zOvOR9034XUzfpH3TRVoWT2GNwlo/T6KFTDkW0Hl9kwBaNwhq+KA0iPuj4rF8gGWuB084hWtJNjMxbkIJ28147GiIsPCP5VLMbrz9bb2Czx0jLJbOdizOWII297KBrt3PTbrtM+iN/pW1QCIJgXidtknx2GqU3X06SPA2RSGsZ0Hgd6AeoDrfeP4QWKxQsS90Tf5Xjzka/qqzi7b9LwPGd0HXrkn5SR0ub8njTzQoNkqFRmY6t/1eGjU8y3z2R9KS0EEO2Dg0a7gwbpJTxWUmHuAOoLbz4ix2R+De0yc4Jt8xyn6arNaCmU1s0m4835T5g3C5GPcCZt6g/XdcpWMWaubP+o+ymGjKbBcuXL7OCfRVTNvJEYM2K5csID8bPcHis5UK5cn/wBRwnAtGcWR2O18ly5b4TfYsqHVDE2K8XIlV+SqubeSY8HOi5cmfQi6DuLDTxUKXyHwXq5D2Ehhx3XjaPstJ2CqONB8knK8ZZOmmnJeLl1Yux1+QjtIP7o8T+Vj8abnxXLkMn6Z0w/Ioq/MmFIW8ly5KFF2Gu2/+xT7hrjl1XLlWPRKRHEPM6n1QecybnXn0XLkxNlxOqoDjOp3XLlpdGXZpuDCIAsI0CL4m0GmJvquXILoo+zGYpxgGeaDxTjzXLkvwcOawSwQIJM21s7VAYRxzETaRZerln7CgouPNcuXKJY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9" name="AutoShape 13" descr="data:image/jpeg;base64,/9j/4AAQSkZJRgABAQAAAQABAAD/2wCEAAkGBw8QEBAPEBIPDw8PDw8PDw8PDw8PDw8PFREWFhUVFRUYHSggGBolGxUVITEhJSkrLi4uFx8zODMtNygtLisBCgoKDg0OFxAQFy0dHR0tLS0tLS0tLS0tLS0rLS0tLS0tLS0tLS0tLS0tLS0tLS0tLS0tLS0tLS0tLS0tLS0tLf/AABEIALcBEwMBEQACEQEDEQH/xAAbAAACAwEBAQAAAAAAAAAAAAABAgADBAUGB//EADUQAAICAQMDAgQFAgUFAAAAAAABAhEDBBIhBTFBUWEGEyJxFDKBkaFCwQcjsdHhQ1Ji8PH/xAAaAQEBAQEBAQEAAAAAAAAAAAAAAQMCBAUG/8QAKBEBAAICAgICAQUAAwEAAAAAAAECAxESIQQxE0FRFCIyYZEVQlIF/9oADAMBAAIRAxEAPwDwSR+hfntjQTaUDY0VNjQNnvigmwKLMEqfa0/HqSYdVtqWtyfKppL2M9Q35T+B3uknfHKY0vLrRFPlfU/3OtOOfftohqnHlPt/JzNdtIy69Olo+qyb+p8V29zG2KNdN6Zt+5bdF1Wcp14Xr5M74oiGtMszLd1HqG1e1GVMe2t76eZ13UlNOqTX8nspi1LxZM8WidOJJ337npeDewoAUBKAlACiCUFCiAUFSiAUFCgBRFCiAMKFBQZFCgBQVqSNGA0EGgDRQUgh8cLdUyT0tY3OmnBpm2tySX8nFrfhtjxzvt08eixt359zGb2eqMVJnbpx0sHXau1eqMeUvRxhi1/TK4jwvDNKZPyxyYdxqHDnp5q+H9Pc9UWiXz5x3jfREdOdysx3/wAkl3Xa7QZZLIn+5xkrHFphvPN1NTqlOoy7P+xhWkx3D2WvE9S4vUIxU/p7UenHvXbw5+PLplO2KUAAJQEoCEUKAlEAoKBAAoUACKhFBgKFAigFCgNlGrBKCDQBoqCkBowZNqk13fC9jma7lpS/GJn7GGoaJNFjNMHhqvXn0JNHUZ/yuj1KZPhh1Hky1YeqWqldX/BnOH8Nq+RE+yvVLc3w14svDpfljbDrJbnfH6GlI082adztMEHsdd2/3Fp7XHE8J17NHTZO8VbrlDlX7PjvHcez445HfDXFW+Puczxd15sOWDTafc2iYmHltExOpJRXIyjRFnotFEoCEAoKgAIoEAAFEUAqUQAKDClZFAABQIrZRs84pBBSAIRACVEAKQEAKCrIQb7JnMzDusWkyS8sjvr7WQzbV259fQk126jJxjR8WXvJ91z+hzNfqHdb6jcupptXCXfyqXBhakw9VMlbMnUtIpNOPF8M0x31HbLPi5T0Ol0eOFKbbba7dha8z6XHirTqTdW0cF9UfHPsTFefUmfFXXKHFkep86Z2FBAoKFEEoKDRAKChQUKIA0QAKBFBoKFBQogjAUK2UavOJRKCIAQCBAghRA1abErTfPsZ2l6MVI6mWuUN3L7L28Ge9PRMb7Z9RpaW5J7fc7rf6Y5MX3BIafd2dff0LNtJGPkTNFq14TLXXtxk3HX0bSun9uSXh1inUtGszu1XZ+PU4pVtlyTvpT+KddufD9Dvgy+edEy6mUkovsixSInbm2WbRqWajtglACgBQEoAURQoKDRAKCokQ2EkRS0AGguwaIuwoLtEgFaCtaNXnECBEAIEKCBCBkFXQkczDWtl8G67+TiYaxM6dLHqsax7JXK/HYxmluW4eqMleOp7UZc0NrUYq+L5Z1FZ33Li1666hzpyb7m8Q8drTJY8FlKzpZmnZzEaaXtt634e+BnqMXzM0p4tz+mMUr2+6a/U8WbzeFtV7ezD4PKu7zp14/4dYPlzj8ycsrS2zarY0/8At7Mx/X33HXTaPAx6mPt4frfQc+kntyrht7Jr8s1/b7H0MWeuSOnzs3jWxT25rgasNF2lTQOIQtBAoAURQoKlENg0FCiCJfsRYDLyxEOpnckYQKCogI0DbQjRkIRAIUECAFIApEDJBdGSI60dMjqBDpHYSdptBpbLTTUYycZKMvytp1L7HPKJnW3fx21uY9vo3wb8JYngWTUY1LJOW5RnG9sV24fnyfL8nybc9UnqH1fH8asU/dHb3GDAoqlxR4Zl7DvGgrl9a6Hh1cNmW9qaacaUlT8OuDXHltjndWeTHW8as86/8PtJ65X9V8zXMfThHo/XZP6eb9FibcfwZooylJY090a2ttxjxTpPz7nE+VlmNbaR4uKJ3xU4fgHR44ymlPJLmUd8rjH/AMa8r72dW8zJbr05r4eKvetvlGqwOE5RacWpNbX3Xsz69bbiJfFvTjaY0zuJ2y0DQAoBaIJQUKIFoKDRAGg6CgBQEA0I0ZIAQIAQIAyANEUUgHSI7gyQXQpEUyRFei+DOgx1eV71J48dW1Si5eE/J5fKzzjr17l7PEwxedz6h9Yh0vC1FOEGobXG4p7Wlw0fI52/L63GGuEaOVEKJBHSARpFRXJASVrzwB5v4i+GsOqhOSUYZnH6cleU7V/6Hpw+RbHMfhhmwVyRP5ePx/AGWePcssHKuI06v0b/AGPZ+uiJ1p4f+P3H8u3lurdMnpsssM6co1zHs7Xg9uPLGSvKHhzYbY7cZYnE7ZaDaE0VoAUAKIFaCg0FAKAEIq40ZCEECAECUAUFMAyRHUGSI6hbjg20lbbdJLltkmdO6xM9O8/g/X7YyWFvdHdSlFOPtK+zPN+rxb1t6v0eX3pjw9EzvPjwThPFLJPanKLqu7a9aXJ3bNXhNonenFcFucVmNbfU/hzo+PRYtibk2905PvKXbt4XB8fNmnLbcvr4cUY66h3MeS/sYNUlIAuQEUgJJ2UBgBRAGSPFAV/LqgJLBw9vDa70NjxHUvheGR5b3Zs0lLZKTdQdcc/7ntp5M119Q8uTx623vuWDpn+HU229TNRj/SsTtt+7a4Nsnnx/0j/Xmp/8/wD9z/jq6H4JwYXu+qd2vrp2vt2ML+Xe/wDT0Y/Ex4/TH8R9Awxw5JRxXKuFCKtP1OsGe3KNyZsNZpPTz+D4Ml8lZcs3ik4t7aVJ3xf8Hpt5n7tVjbx08D9m7TqXn8nSs8cfzZY5KHqz1RlpNuMT28c+PkivKY6HTdOc8U8ldvyc8cP6jm2SItEO8eGbUm3+OfRq84UFAABV9HbJACBADQBoKZIiikDR4ojuFkUR1D6j8IfDGlhixanJCXzXFS/zWqi/VR7Hx/I8i82msT1/T7WDx6ViLa7e4hFNcdv4PG9Tn6+UbVU9t0+O/ksIzrIr5A0wzEUssnIBUwLISAtQDEEoAgBgQCuSXoUVScvUAqHHIGfJpU36r3LtFefTxappNejESaec+J+myy4njjxdduO3qb4MkVtuWWanOsw8P1HRvT42nJ/l28Lhn0Md/ks8OSnx09vNHtfKCgsO/wBI6JCcVPI3xy4eP3PJlzzE6h9DB4tZiLWdJdN0y4pGHyZJer4scfTylH1HwkoCUAaAKQU6RFFRCxB1EjrRlEjqIei+Fvh3JqpLJBw24skd6nuVpU6TqmeXyPIjHHGft7fG8eb6tv1L6lqvEe1JfufGh9Y+nyOPFuuePuFU6hf/AEIyN0UMspA6mwLYyA0YpEVepAMpgFSAYgjYAQEcAJPCgKpQArnJlGTLMqPMfEvXY4oyhDnJVxv8p6cGDlO59MM2bhHXt4XLrsua3kdRbtvi/t7f8n0Yx1r/ABfP+W1/5dQ5GWKlOoLv2N46jt47RFraou0uBKUdy/qX2SOb23HTXFj1McnX1nV0ltx+Fz7nnph+5eu/kRHUOclmyfWnxL3f2Nf2160xj5LxyiWKj1PnJQBoApAMkR1EHUQ6iHpOg/COfUxWR/5eJ8qT5lL7I8eby60nUdy92Dw7XjlPUNWt+DM0c+PFj5hkV7pd4JVucq+/COKeZWaTNvcNL+FPOIr6dvo3wFGGVzzyWTFH8kOU5P1l/sYZfOma6r1LfH4Va23buHs/lQgtsIxim+VFJL+DwTMz7e3WlWfmQFsMfBFU54gc+b5OkRMIvxoijYF2LIBoUyKZSAZSAbeA24ARmQWKYElMCmUwKMmQo5XUdVtTrl+i7s7rXbmZeP1miyZ3Kbi0veme2t4pGnmtSb9uD1HA6WJLs7bPTjt3yeXLXccWPTbIcd35fqd23ZnjitOmLPqHJtdlfjua1rrt575ZtOm/oulUnLJW5x/Lu/LZjmvrp6PGxxP7vem6etim0lFL7mUUl6ZyQ4FH0XxdJQBoKbaTa6e1+EfhLHnxxz5dzTb2w7Kk+7Z87yfLtS01q+r4viVtWL2ehn8D6eeWM+Ywj/04viT8foeWPMvFZh6p8Sk2ifw9XgwqKUVwlwjyTL0rXFBSTlQRnyT497AzzlyVGnHkoihkyIDm6h8lhFUciRRYswA+aA0coF8cxBZDKBbvIo7wJ80ArIBYsgEcwKckwMuXIVHL1kN3c0rOnM9uRnyvHBqKlPskr/lm0RynvpnM6hxMuLfublyuX/c9ETphNdsOp0UZw+lJfVSf9VUaVvMT2yvii1XH1Uo0o92uL9z01id7eTLNYjR9J1B4o7Y1z3s5vj5TuVpn+OuoYZzTbfP8GsRp57WiZ2vNGcikQgUg6h1OjabHlyRhO0rXK7tf+0efNe1I3D2ePSt51L6v0pLHCMIqoxSS+x8S87mZl9msajUOr8zg4dKXmrkCfiBoB5QKZZP9CjM5NhB+cAks4GXLkLAollKhPnAMs40GWcCyOcC7HnJoaI5yKf5wCvMAFnAsWcBvnACUrAoyMoVYr/UbFE+kQct3K9Yp8M6jJOtOeEOZ1Lp+OLc6pP8ANXn9EaUvM9ObVj28p1LJCMWoPs268pe57ccTM9vJktER08xlfJ7oh8q89qmdMyhW5oqzApEIg0RLqNN/R9R8vNGe3fV/TbXPqY5q8qa3p6fHvxvvW30DQdW3xT7Pu0fIvi4y+vW+4dSPUUl3Rlxd7ZpdSTVp2vDLwk5Dh1e59+4muiJdBy4Rw6Vr3CBOSAy5MiKM88oRVPIUZpzKit5ConzBo2nzWNGzLONGzx1I0bXQ1RNLs/4smjYfiho2ZakaU61I0GWpGhdHVE0bH59jSnhlJoO9QNDDrs0ad8o7rE7SZeD6i4TyfTHaqfD9T6WPcR28GTUz04OpUfHdP9KPXXb5+Xj9MrNHnKFdCg6mBSC6PCPPJJl1WO1+Obg3T5aq0ZzHJrWeM9NOLWTjST/c4nHWW1clobceo1CSqW6/HfgxmuP7bRORv0mbIo1L9aMLxWZ6b05a7bNPqmmY2hpEuzi6lxyYzVrtHrrJxNqpa0aNqp6iy6RU8gAcgJVlDxwobNHWniNmjTxRoJpj1DjHu0d1rMuZmIVRafPg6mqRI36M50u03M50ofMYE+aNArONGzLUDRs/4kml2eGpLo2setryIqcnL1fVZp0n9vQ3piiYY2yTDmarqs6alfKrv5N64Y30xtmmI7cKeolym7T/AIPVxh5JyW7Ypo0h5phU0dM9BQXToUHUikA8OCS7r0jCrMDdnNo6d0mYl6bQpOMXXL/g+dk3t9OncOnDSxo88zLbRHpa7F5JorxsgrlaGlLuZNGx3saNispNKPzho2eGoQ0bM840bPHUDRsmo1TS4NKU7cWs83qtXOT5fC8eD6FMcRHTwXyTM9pDXySrwJxRJGaYXaXXqNtrlvt4OL4uTumbTp6Xq0H+ZKv5s898Ex6eiuaJaZ6nGzH45acoUPJD1Q4ScoJLLBeSxSUm0EWoi+zOvjlOcK/xcLavsX4rJ8kM2p6lt7cmtMO/bK+bixZOqykq7ensbRgiGM+RMsctXLy2zThDKcsqs2ocjqKRDi2SZZ2ztmqZXEkkVxJKKmnSojXR44m+3YnKHUUmQ2l2mhUSbdRVZBNNOuzJPfTqImO3Z0euVc8ex5L4pe2mWG3T9WjHhu/cytgmfTWM0R7a8XVsTun+5nOC0O4zVlb+Nxy5TV+hxOO0fTqLxLJqtSuXaO60mXNrRDLDU2W2PSRfZpTZzxdbVvMOCciPMdfGnMY5GyTXSxZdGZOK7OspeCcnO1usbdLt7Hqx4ojuXlyZJnqHOkz0Q80gERzGl2bHPnvwSYdRLQtRXr7Gc0axdVPO77linTmb9l/FPyX44T5ZVz1D5ryWKQ5nJP0peRnWoZ8pI5Nl0mylQrCA0DRWgEaK50RoJou0u04umkRoZMadbHuQ21aOcYu3T8c88GeSJn02xWiPazU6pO0or70c0xzH26vlietMaNmJtxNLtLCbNDI12JMRLqLTB56iUuDmKRDqckz0WGVr1E1iStphthrrXPgxnD23jN0SWoTEYz5VGTJ6Wa1qytb8Gw52u7JbHErTJMNS1iS9TL4m3ywoy6y3x2NK4tMrZWeeQ0iGU2VHThAAwgBUbIbK2VAYJIyoDCAACAFAZArKFoIm0GhpEXpuo6EoAhUICFQAhUAgDQOZdVXyclGuGnzx6nEa20ncQo2N9l7ne2egSYOwKiBEAgEAlAAAUBAAAAhWAAhWioFASiAUFCggMBQIwpSo30UGgJQVKANBUogNBUoCUAURYHcyaXchuY0bkYyYmCJCioFASgg0BKAlACgBQEoBaCJQAaAVoIFACgJQAoANAVyCFCjtAm0Gm6jpZGiA0BKBpKC6RIA0FSgJQEoglBUoGhoA0AKANA0lA0FASgJQAoqBRBKBoKBpNoTQbQFoCbQA4g0rkEKwhKCCohUCipA22UdLoSAgQKNA0lBRoAUDQ0RdJQNJQNJQDKJF0lA0FFQaAlASgoUESgBQRKC6SgBQRKBoGiGiOJU0CQRJoiyq2hymxhdFUAmh2BdEaKho4m0Ta6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1" name="AutoShape 15" descr="data:image/jpeg;base64,/9j/4AAQSkZJRgABAQAAAQABAAD/2wCEAAkGBw8QEBAPEBIPDw8PDw8PDw8PDw8PDw8PFREWFhUVFRUYHSggGBolGxUVITEhJSkrLi4uFx8zODMtNygtLisBCgoKDg0OFxAQFy0dHR0tLS0tLS0tLS0tLS0rLS0tLS0tLS0tLS0tLS0tLS0tLS0tLS0tLS0tLS0tLS0tLS0tLf/AABEIALcBEwMBEQACEQEDEQH/xAAbAAACAwEBAQAAAAAAAAAAAAABAgADBAUGB//EADUQAAICAQMDAgQFAgUFAAAAAAABAhEDBBIhBTFBUWEGEyJxFDKBkaFCwQcjsdHhQ1Ji8PH/xAAaAQEBAQEBAQEAAAAAAAAAAAAAAQMCBAUG/8QAKBEBAAICAgICAQUAAwEAAAAAAAECAxESIQQxE0FRFCIyYZEVQlIF/9oADAMBAAIRAxEAPwDwSR+hfntjQTaUDY0VNjQNnvigmwKLMEqfa0/HqSYdVtqWtyfKppL2M9Q35T+B3uknfHKY0vLrRFPlfU/3OtOOfftohqnHlPt/JzNdtIy69Olo+qyb+p8V29zG2KNdN6Zt+5bdF1Wcp14Xr5M74oiGtMszLd1HqG1e1GVMe2t76eZ13UlNOqTX8nspi1LxZM8WidOJJ337npeDewoAUBKAlACiCUFCiAUFSiAUFCgBRFCiAMKFBQZFCgBQVqSNGA0EGgDRQUgh8cLdUyT0tY3OmnBpm2tySX8nFrfhtjxzvt08eixt359zGb2eqMVJnbpx0sHXau1eqMeUvRxhi1/TK4jwvDNKZPyxyYdxqHDnp5q+H9Pc9UWiXz5x3jfREdOdysx3/wAkl3Xa7QZZLIn+5xkrHFphvPN1NTqlOoy7P+xhWkx3D2WvE9S4vUIxU/p7UenHvXbw5+PLplO2KUAAJQEoCEUKAlEAoKBAAoUACKhFBgKFAigFCgNlGrBKCDQBoqCkBowZNqk13fC9jma7lpS/GJn7GGoaJNFjNMHhqvXn0JNHUZ/yuj1KZPhh1Hky1YeqWqldX/BnOH8Nq+RE+yvVLc3w14svDpfljbDrJbnfH6GlI082adztMEHsdd2/3Fp7XHE8J17NHTZO8VbrlDlX7PjvHcez445HfDXFW+Puczxd15sOWDTafc2iYmHltExOpJRXIyjRFnotFEoCEAoKgAIoEAAFEUAqUQAKDClZFAABQIrZRs84pBBSAIRACVEAKQEAKCrIQb7JnMzDusWkyS8sjvr7WQzbV259fQk126jJxjR8WXvJ91z+hzNfqHdb6jcupptXCXfyqXBhakw9VMlbMnUtIpNOPF8M0x31HbLPi5T0Ol0eOFKbbba7dha8z6XHirTqTdW0cF9UfHPsTFefUmfFXXKHFkep86Z2FBAoKFEEoKDRAKChQUKIA0QAKBFBoKFBQogjAUK2UavOJRKCIAQCBAghRA1abErTfPsZ2l6MVI6mWuUN3L7L28Ge9PRMb7Z9RpaW5J7fc7rf6Y5MX3BIafd2dff0LNtJGPkTNFq14TLXXtxk3HX0bSun9uSXh1inUtGszu1XZ+PU4pVtlyTvpT+KddufD9Dvgy+edEy6mUkovsixSInbm2WbRqWajtglACgBQEoAURQoKDRAKCokQ2EkRS0AGguwaIuwoLtEgFaCtaNXnECBEAIEKCBCBkFXQkczDWtl8G67+TiYaxM6dLHqsax7JXK/HYxmluW4eqMleOp7UZc0NrUYq+L5Z1FZ33Li1666hzpyb7m8Q8drTJY8FlKzpZmnZzEaaXtt634e+BnqMXzM0p4tz+mMUr2+6a/U8WbzeFtV7ezD4PKu7zp14/4dYPlzj8ycsrS2zarY0/8At7Mx/X33HXTaPAx6mPt4frfQc+kntyrht7Jr8s1/b7H0MWeuSOnzs3jWxT25rgasNF2lTQOIQtBAoAURQoKlENg0FCiCJfsRYDLyxEOpnckYQKCogI0DbQjRkIRAIUECAFIApEDJBdGSI60dMjqBDpHYSdptBpbLTTUYycZKMvytp1L7HPKJnW3fx21uY9vo3wb8JYngWTUY1LJOW5RnG9sV24fnyfL8nybc9UnqH1fH8asU/dHb3GDAoqlxR4Zl7DvGgrl9a6Hh1cNmW9qaacaUlT8OuDXHltjndWeTHW8as86/8PtJ65X9V8zXMfThHo/XZP6eb9FibcfwZooylJY090a2ttxjxTpPz7nE+VlmNbaR4uKJ3xU4fgHR44ymlPJLmUd8rjH/AMa8r72dW8zJbr05r4eKvetvlGqwOE5RacWpNbX3Xsz69bbiJfFvTjaY0zuJ2y0DQAoBaIJQUKIFoKDRAGg6CgBQEA0I0ZIAQIAQIAyANEUUgHSI7gyQXQpEUyRFei+DOgx1eV71J48dW1Si5eE/J5fKzzjr17l7PEwxedz6h9Yh0vC1FOEGobXG4p7Wlw0fI52/L63GGuEaOVEKJBHSARpFRXJASVrzwB5v4i+GsOqhOSUYZnH6cleU7V/6Hpw+RbHMfhhmwVyRP5ePx/AGWePcssHKuI06v0b/AGPZ+uiJ1p4f+P3H8u3lurdMnpsssM6co1zHs7Xg9uPLGSvKHhzYbY7cZYnE7ZaDaE0VoAUAKIFaCg0FAKAEIq40ZCEECAECUAUFMAyRHUGSI6hbjg20lbbdJLltkmdO6xM9O8/g/X7YyWFvdHdSlFOPtK+zPN+rxb1t6v0eX3pjw9EzvPjwThPFLJPanKLqu7a9aXJ3bNXhNonenFcFucVmNbfU/hzo+PRYtibk2905PvKXbt4XB8fNmnLbcvr4cUY66h3MeS/sYNUlIAuQEUgJJ2UBgBRAGSPFAV/LqgJLBw9vDa70NjxHUvheGR5b3Zs0lLZKTdQdcc/7ntp5M119Q8uTx623vuWDpn+HU229TNRj/SsTtt+7a4Nsnnx/0j/Xmp/8/wD9z/jq6H4JwYXu+qd2vrp2vt2ML+Xe/wDT0Y/Ex4/TH8R9Awxw5JRxXKuFCKtP1OsGe3KNyZsNZpPTz+D4Ml8lZcs3ik4t7aVJ3xf8Hpt5n7tVjbx08D9m7TqXn8nSs8cfzZY5KHqz1RlpNuMT28c+PkivKY6HTdOc8U8ldvyc8cP6jm2SItEO8eGbUm3+OfRq84UFAABV9HbJACBADQBoKZIiikDR4ojuFkUR1D6j8IfDGlhixanJCXzXFS/zWqi/VR7Hx/I8i82msT1/T7WDx6ViLa7e4hFNcdv4PG9Tn6+UbVU9t0+O/ksIzrIr5A0wzEUssnIBUwLISAtQDEEoAgBgQCuSXoUVScvUAqHHIGfJpU36r3LtFefTxappNejESaec+J+myy4njjxdduO3qb4MkVtuWWanOsw8P1HRvT42nJ/l28Lhn0Md/ks8OSnx09vNHtfKCgsO/wBI6JCcVPI3xy4eP3PJlzzE6h9DB4tZiLWdJdN0y4pGHyZJer4scfTylH1HwkoCUAaAKQU6RFFRCxB1EjrRlEjqIei+Fvh3JqpLJBw24skd6nuVpU6TqmeXyPIjHHGft7fG8eb6tv1L6lqvEe1JfufGh9Y+nyOPFuuePuFU6hf/AEIyN0UMspA6mwLYyA0YpEVepAMpgFSAYgjYAQEcAJPCgKpQArnJlGTLMqPMfEvXY4oyhDnJVxv8p6cGDlO59MM2bhHXt4XLrsua3kdRbtvi/t7f8n0Yx1r/ABfP+W1/5dQ5GWKlOoLv2N46jt47RFraou0uBKUdy/qX2SOb23HTXFj1McnX1nV0ltx+Fz7nnph+5eu/kRHUOclmyfWnxL3f2Nf2160xj5LxyiWKj1PnJQBoApAMkR1EHUQ6iHpOg/COfUxWR/5eJ8qT5lL7I8eby60nUdy92Dw7XjlPUNWt+DM0c+PFj5hkV7pd4JVucq+/COKeZWaTNvcNL+FPOIr6dvo3wFGGVzzyWTFH8kOU5P1l/sYZfOma6r1LfH4Va23buHs/lQgtsIxim+VFJL+DwTMz7e3WlWfmQFsMfBFU54gc+b5OkRMIvxoijYF2LIBoUyKZSAZSAbeA24ARmQWKYElMCmUwKMmQo5XUdVtTrl+i7s7rXbmZeP1miyZ3Kbi0veme2t4pGnmtSb9uD1HA6WJLs7bPTjt3yeXLXccWPTbIcd35fqd23ZnjitOmLPqHJtdlfjua1rrt575ZtOm/oulUnLJW5x/Lu/LZjmvrp6PGxxP7vem6etim0lFL7mUUl6ZyQ4FH0XxdJQBoKbaTa6e1+EfhLHnxxz5dzTb2w7Kk+7Z87yfLtS01q+r4viVtWL2ehn8D6eeWM+Ywj/04viT8foeWPMvFZh6p8Sk2ifw9XgwqKUVwlwjyTL0rXFBSTlQRnyT497AzzlyVGnHkoihkyIDm6h8lhFUciRRYswA+aA0coF8cxBZDKBbvIo7wJ80ArIBYsgEcwKckwMuXIVHL1kN3c0rOnM9uRnyvHBqKlPskr/lm0RynvpnM6hxMuLfublyuX/c9ETphNdsOp0UZw+lJfVSf9VUaVvMT2yvii1XH1Uo0o92uL9z01id7eTLNYjR9J1B4o7Y1z3s5vj5TuVpn+OuoYZzTbfP8GsRp57WiZ2vNGcikQgUg6h1OjabHlyRhO0rXK7tf+0efNe1I3D2ePSt51L6v0pLHCMIqoxSS+x8S87mZl9msajUOr8zg4dKXmrkCfiBoB5QKZZP9CjM5NhB+cAks4GXLkLAollKhPnAMs40GWcCyOcC7HnJoaI5yKf5wCvMAFnAsWcBvnACUrAoyMoVYr/UbFE+kQct3K9Yp8M6jJOtOeEOZ1Lp+OLc6pP8ANXn9EaUvM9ObVj28p1LJCMWoPs268pe57ccTM9vJktER08xlfJ7oh8q89qmdMyhW5oqzApEIg0RLqNN/R9R8vNGe3fV/TbXPqY5q8qa3p6fHvxvvW30DQdW3xT7Pu0fIvi4y+vW+4dSPUUl3Rlxd7ZpdSTVp2vDLwk5Dh1e59+4muiJdBy4Rw6Vr3CBOSAy5MiKM88oRVPIUZpzKit5ConzBo2nzWNGzLONGzx1I0bXQ1RNLs/4smjYfiho2ZakaU61I0GWpGhdHVE0bH59jSnhlJoO9QNDDrs0ad8o7rE7SZeD6i4TyfTHaqfD9T6WPcR28GTUz04OpUfHdP9KPXXb5+Xj9MrNHnKFdCg6mBSC6PCPPJJl1WO1+Obg3T5aq0ZzHJrWeM9NOLWTjST/c4nHWW1clobceo1CSqW6/HfgxmuP7bRORv0mbIo1L9aMLxWZ6b05a7bNPqmmY2hpEuzi6lxyYzVrtHrrJxNqpa0aNqp6iy6RU8gAcgJVlDxwobNHWniNmjTxRoJpj1DjHu0d1rMuZmIVRafPg6mqRI36M50u03M50ofMYE+aNArONGzLUDRs/4kml2eGpLo2setryIqcnL1fVZp0n9vQ3piiYY2yTDmarqs6alfKrv5N64Y30xtmmI7cKeolym7T/AIPVxh5JyW7Ypo0h5phU0dM9BQXToUHUikA8OCS7r0jCrMDdnNo6d0mYl6bQpOMXXL/g+dk3t9OncOnDSxo88zLbRHpa7F5JorxsgrlaGlLuZNGx3saNispNKPzho2eGoQ0bM840bPHUDRsmo1TS4NKU7cWs83qtXOT5fC8eD6FMcRHTwXyTM9pDXySrwJxRJGaYXaXXqNtrlvt4OL4uTumbTp6Xq0H+ZKv5s898Ex6eiuaJaZ6nGzH45acoUPJD1Q4ScoJLLBeSxSUm0EWoi+zOvjlOcK/xcLavsX4rJ8kM2p6lt7cmtMO/bK+bixZOqykq7ensbRgiGM+RMsctXLy2zThDKcsqs2ocjqKRDi2SZZ2ztmqZXEkkVxJKKmnSojXR44m+3YnKHUUmQ2l2mhUSbdRVZBNNOuzJPfTqImO3Z0euVc8ex5L4pe2mWG3T9WjHhu/cytgmfTWM0R7a8XVsTun+5nOC0O4zVlb+Nxy5TV+hxOO0fTqLxLJqtSuXaO60mXNrRDLDU2W2PSRfZpTZzxdbVvMOCciPMdfGnMY5GyTXSxZdGZOK7OspeCcnO1usbdLt7Hqx4ojuXlyZJnqHOkz0Q80gERzGl2bHPnvwSYdRLQtRXr7Gc0axdVPO77linTmb9l/FPyX44T5ZVz1D5ryWKQ5nJP0peRnWoZ8pI5Nl0mylQrCA0DRWgEaK50RoJou0u04umkRoZMadbHuQ21aOcYu3T8c88GeSJn02xWiPazU6pO0or70c0xzH26vlietMaNmJtxNLtLCbNDI12JMRLqLTB56iUuDmKRDqckz0WGVr1E1iStphthrrXPgxnD23jN0SWoTEYz5VGTJ6Wa1qytb8Gw52u7JbHErTJMNS1iS9TL4m3ywoy6y3x2NK4tMrZWeeQ0iGU2VHThAAwgBUbIbK2VAYJIyoDCAACAFAZArKFoIm0GhpEXpuo6EoAhUICFQAhUAgDQOZdVXyclGuGnzx6nEa20ncQo2N9l7ne2egSYOwKiBEAgEAlAAAUBAAAAhWAAhWioFASiAUFCggMBQIwpSo30UGgJQVKANBUogNBUoCUAURYHcyaXchuY0bkYyYmCJCioFASgg0BKAlACgBQEoBaCJQAaAVoIFACgJQAoANAVyCFCjtAm0Gm6jpZGiA0BKBpKC6RIA0FSgJQEoglBUoGhoA0AKANA0lA0FASgJQAoqBRBKBoKBpNoTQbQFoCbQA4g0rkEKwhKCCohUCipA22UdLoSAgQKNA0lBRoAUDQ0RdJQNJQNJQDKJF0lA0FFQaAlASgoUESgBQRKC6SgBQRKBoGiGiOJU0CQRJoiyq2hymxhdFUAmh2BdEaKho4m0Ta6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www.bikramyogavancouver.com/wp-content/uploads/2013/01/Night-Owl-Brown-Owl-with-Orange-Eyes-on-White-Background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033024"/>
            <a:ext cx="3352800" cy="5110976"/>
          </a:xfrm>
          <a:prstGeom prst="rect">
            <a:avLst/>
          </a:prstGeom>
          <a:noFill/>
        </p:spPr>
      </p:pic>
      <p:pic>
        <p:nvPicPr>
          <p:cNvPr id="4112" name="Picture 16" descr="C:\Users\dgoff\Desktop\clou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4114800" cy="2738212"/>
          </a:xfrm>
          <a:prstGeom prst="rect">
            <a:avLst/>
          </a:prstGeom>
          <a:noFill/>
        </p:spPr>
      </p:pic>
      <p:pic>
        <p:nvPicPr>
          <p:cNvPr id="3074" name="Picture 2" descr="http://www.server.biz/img/cloud_transparent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447800"/>
            <a:ext cx="2381250" cy="162877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971800" y="55626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ow</a:t>
            </a:r>
            <a:r>
              <a:rPr lang="en-US" sz="8000" b="1" dirty="0" smtClean="0">
                <a:latin typeface="Century Gothic" pitchFamily="34" charset="0"/>
              </a:rPr>
              <a:t>l</a:t>
            </a:r>
            <a:endParaRPr lang="en-US" sz="8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239f21.medialib.edu.glogster.com/2WIpyjZinEz2QTSwR3fV/media/a8/a8956feb5984728873ec3b83a8b11632b6b121f3/red-cr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271393" cy="2438400"/>
          </a:xfrm>
          <a:prstGeom prst="rect">
            <a:avLst/>
          </a:prstGeom>
          <a:noFill/>
        </p:spPr>
      </p:pic>
      <p:pic>
        <p:nvPicPr>
          <p:cNvPr id="9" name="Picture 6" descr="http://www.medicalnewstoday.com/content/images/articles/266/266765/two-heads-of-brocco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334000"/>
            <a:ext cx="3662831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76600" y="7620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cr</a:t>
            </a:r>
            <a:r>
              <a:rPr lang="en-US" sz="8000" b="1" dirty="0" smtClean="0">
                <a:latin typeface="Century Gothic" pitchFamily="34" charset="0"/>
              </a:rPr>
              <a:t>ab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73914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br</a:t>
            </a:r>
            <a:r>
              <a:rPr lang="en-US" sz="8000" b="1" dirty="0" smtClean="0">
                <a:latin typeface="Century Gothic" pitchFamily="34" charset="0"/>
              </a:rPr>
              <a:t>occoli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810000"/>
            <a:ext cx="3424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dr</a:t>
            </a:r>
            <a:r>
              <a:rPr lang="en-US" sz="8000" b="1" dirty="0" smtClean="0">
                <a:latin typeface="Century Gothic" pitchFamily="34" charset="0"/>
              </a:rPr>
              <a:t>um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smtClean="0"/>
              <a:t>Unit 2</a:t>
            </a:r>
            <a:endParaRPr lang="en-US" dirty="0"/>
          </a:p>
        </p:txBody>
      </p:sp>
      <p:pic>
        <p:nvPicPr>
          <p:cNvPr id="12" name="Picture 2" descr="http://i.dailymail.co.uk/i/pix/2015/01/13/248BD12700000578-2907186-Research_suggests_learning_to_play_any_instrument_even_the_drums-m-4_1421143121168.jpg"/>
          <p:cNvPicPr>
            <a:picLocks noChangeAspect="1" noChangeArrowheads="1"/>
          </p:cNvPicPr>
          <p:nvPr/>
        </p:nvPicPr>
        <p:blipFill>
          <a:blip r:embed="rId4" cstate="print"/>
          <a:srcRect l="10145" b="-194"/>
          <a:stretch>
            <a:fillRect/>
          </a:stretch>
        </p:blipFill>
        <p:spPr bwMode="auto">
          <a:xfrm>
            <a:off x="914400" y="3124200"/>
            <a:ext cx="2492499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14478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c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oi</a:t>
            </a:r>
            <a:r>
              <a:rPr lang="en-US" sz="8000" b="1" dirty="0" smtClean="0">
                <a:latin typeface="Century Gothic" pitchFamily="34" charset="0"/>
              </a:rPr>
              <a:t>n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24578" name="AutoShape 2" descr="data:image/jpeg;base64,/9j/4AAQSkZJRgABAQAAAQABAAD/2wCEAAkGBxITERUSEhIVFRUXFRUXFRUTFhYRFxUVFRUWFhcSFRYYHiggGBolGxUVITEhJSkrLi4uFx8zODMtNygtLisBCgoKDg0OGxAQGy4lHyUxLS0tLS8rLi8tLS0tLS0tLS0tLS0tLS0tLS0tLS0tLS0tLS0tLS0tLS0tLS0tLS0tLf/AABEIAOEA4QMBEQACEQEDEQH/xAAcAAEAAgIDAQAAAAAAAAAAAAAABQcEBgIDCAH/xABNEAABAwIBBQwFCAULBQAAAAABAAIDBBESBQYHITETIkFRYXFygZGhscEkMlKy0SMzQmJzgpLCQ0Rjs+EUFyVTZIOToqPS8RU0VMPT/8QAGgEBAAMBAQEAAAAAAAAAAAAAAAIDBAUBBv/EADIRAQACAQMCBAQEBwADAAAAAAABAgMEETEhQRIUMlETYYGhIjNx8CNCUpGx0eEVwfH/2gAMAwEAAhEDEQA/ALxQEBAQEBBCtzsoTK6H+Ux7o1zmubexDmkhzecEHsUPiV323WfCvtvt0TDHggEEEHWCNYI4wVNW5ICAgICAg+OcBrJsOXUg1/ODPClpo3u3Vj3gb2NjsRc46g04b2+CrtlrEcrseC954YOZ+ehrZTHuQYBGXYg4nWHNGGxaPavdRx5fHPCWbB8Lu29XM4gICAgICAgICAgICAgICAgIKC0mUO4ZTlI1CUMmbbgxDC48+Njz1rn6iu13X0lvFij5dGRkzPCshjbuMtm8LHNa8XO21xca77DwpGW0R0lG2ClrTEwmKfShVj14oXcoD2H3iF75q0cxCPkqTxMs6PSnLw0jOqUj8i985P8AT9/+PPIR/V9v+uX86j//ABG/4x/+a885P9P3/wCH/j4/q+3/AFybpMldspmDne53kFKNVaex5GsfzfZ2vz1qyLhkTeYE+JUvjXR8tj95Q+UM7646t1w9Bob3qi2fJ7r6abF7IKryjPIflJnu53FVeO08yvjHSvEO2noWvdGx2wkk9QPxWvHETMQz5LTWJlvWY1GyOreGCwFO2/O6S/5QtFYiLdPZgy2m0by3xWKBAQEBAQEBAQEBAQEBAQEBAQVdpvyfvKepA9VzonczxjbfmLHfiWXVV6RLfobdZqrShn3pHL4rJ22brR1iWWxVynDngXj19axeJMujZrVlVdm20NNib/Bba13hitbaUdlWmAVGSkrsd0ZBkuaQ/JxSP6LSVXXFeeIWTmpHMpmHItRCWSTRljd80XLbkmxthBvsBWzFjtWd5ZMmWl42q2zMY4qipdxMgHa1xVtfVP0ZMnSI+rdFYpEBAQEBAQEBAQEBAQEBAQEBBrWkbJ+7ZNqGja1m6tttvEQ8gc4aR1qvLG9JX6a3hyxP76vPoOo24lzYdmV7ZLzUoKinhnEOHdI2P3rnasTQSNZPGujGOlo32ce2XJS0xvw7HaPKI8Eg5nj4Lz4GP2PNZfd8Gjui/a/jH+1PL4/Z75vL7siHMSib9Bx53nyUow0jsjOpyz3SMObtM3UIz1veR2F1lOIiFU3tPLKhybC3W2KMHjDW37bL15vLLR41DSHLZsI43OPYB8VC87QvwRvMunRzrdUu4zCPwsPxUcfWZl5m6bQ3VWqRAQEBAQEBAQEBAQEBAQEBAQcJYw5paRcEEEcYIsQg8wVVMYpZInbY5HxnlLHFh8FyrR4Z2d+J8VYn3Wlmbn3T01HHBMJS5mIAtaHDCXFzRcuGwG3UtdM9a12lzcmmve0zCZOk+i9ic/cb/vXvmqI+SyfJ2fzj01riGc9UY/OvfM19pPJ394/f0dH85URNm08n3nNHhdR81X2S8lb3hnUeeW6bIbffxflCupk8Sq+Dw93XlHOuVvqMYOlid5heXvNeHtMMTy1rKOe1b9GRjeixp966yW1F2umlx90BVZdqZnfLzGTCLtBDRa5N7BoHEOxeVy2tzKz4NK+mNlg6MNcMzuOXwY34rXh4lztR6m5q5QICAgICAgICAgICAgICAgICAg8/6TKLcspz8AfgkH32DF/mD1ztRG15dnS23xR8nXmdm9JXPkZHIxhY1rt/i1gm2q3Fq7QmPH8Tu8zZYxddm2x6Kqi+upiHMxx8wrPJ/P7f9U+fj+n7pKn0avAs6qb1RH/epxpoiNt1c63efT92RDo0YDd1S88zGt8SV7Glr7vJ11vaEvSZmQs2Sy9rB+RW1xxXhTbPa3MQzDmxTn1w9/O8j3bKU1ieUIy2jhzjzXo2/q8Z6QL/AHrrz4dPZ7ObJ7y0bShTRxvgbFGyMYHkhjWsvvm2vYa+FZ9RtGzZo5mYtv8AJsGi4eiPPHM73I1bh9LLqPW3BXKBAQEBAQEBAQEBAQEBAQEBAQEFPab6S1RTy+3E9h/ungj96seqjrEunoJ/DaP3++iO0R1QZlBrf6yORncJP/Wo6afxPdbX8C8lucsQEHwm21BjzZQhZ68sbek9rfErybRHL2KzPEMOTOSjG2pi+64O926jOWkd04w3ntKs9JmWYZ5ozDJjDIyHEBzbEuvbWBfUFi1GStpjZ0dJjtSs+KG6aMR6DzyP8GjyWvD6GDP65barVIgICAgICAgICAgICAgICAgICCvNNdJio4pB9CcA9F7HD3gxZ9TH4N23Q22yTHvCosm5Skp5WTREB7HXaSLi9iNY4dRKx0tMTvDoZKReNpbFJpFyk79Zw8jY4h3ll1Oc+T3V10mL2+8uoZ31zxvqyX7r8Hu2Vc5rz3TjTYo/lcmVFbJskqpPvTSeZXn8Sff7pbYa/wBMf2ZtNkGsf+rTnlcx473BSjFkntKE5sUd4ScOaFadlMRzujb4uUo01/ZXOpxe/wDlJNzJq3NsWsafrPH5QVb5e0wo8zSJajnTkaSkm3OUsLnRteMBJABLm2NwNd2lZ8uOaTES2YMsZK7wtXRw21Czpv8Aet5Lo4vTDkZvXLaFYqEBAQEBAQEBAQEBAQEBAQEBAQaxpLpd0yZUj2Wtk/w3tee5pVeaN6Sv0s7Za/vl59XOry7F+HovJ2bGT8DZGUVOMTWuB3JhNiL7SOVdOK19nFtlyT0m0/3S8NHGz1I2N6LWt8ApK5mZd6PBAQEFMaYnn+XsH9mj/eTLBqvX9HW0P5c/r/6hYuYDbUMfO/33LZj9Lm5fVLYlNWICAgICAgICAgICAgICAgICAgwsuU26008R+nDIz8TCPNeWjeJhKlvDaJ9nmIu3t+tcqvLvXjpML2zcz1oWUNNutTG1+4RhzL4nAtYGkFoudoXRjLWKxvLj2wXm8+GO5NpNoB6hlk6MZb79lCdTjhKNHln/AOsCXSpF9CmkPSc1vhdVzrK+y2NBbvMMd+k6Q+rTMHSkJ8GhQnWT7JxoI72+zHfpJqTsjhH43ea885b2S8jT3lgVGkeu4DCOaM+blHzWT5JRosXzannDlqWqm3WYhzg0MFgGjCLuAsOVxVd72vO8tGLHXHG1V45kNtRRff8A3jl1KcOJf1J1SQEBAQEBAQEBAQEBAQEBAQEBAQCg8uVcGBz2ey5zfwkjyXJ4l9BE7xunMiZh1tQ0PhjbuRvhke9rQSCQdQu7UQRsV/wLW6wzeax0jaeW1UGiap/SVMTOg18vjhUvKT3lXOvr2qm6XRVCPnKmV3QDI/EOUo0lO8yqnX37RCSh0b0Ldolf0pCPcsp+Vx+33Vzrcvv9mbFmNk9uynB6T5HeLlP4GP2QnVZZ/mZLc0qAfqkJ52B3ivfhU9o/sj8fJ/VP91T6U6GKGuayKNkbdwjdhjaGC5fIMVhw6h2LHqKxF+jpaO02x7zPf/S2Mzh6HH9/33LdXhyrcppSREBAQEBAQEBAQEBAQEBAQEBAQEHmjOWPDV1LeKonH+q9cu/rn9XexdaV/SP8Le0T17f+lxukcBaSUazb6ZOrj2rfin8Dk6iu2SYhsM+cUI2YncwsO+yn4oVRSWHJnOfoxjrdfwC88SXw2O/OaX2WDqPxXnie/Dh1Ozkm9po6gniPhus50ye2zsCeN78L5K70gVDqiqEpI+aYze6hvXPd275ZM872dHSV2pt82+ZoZyubSxh0bTbFsJbtcTw341px33q5+bFFbzENhizmjPrMcOazh5KzxKvBKQp8qwv9WQX4jvT37V7vDyazDMXqIgICAgICAgICAgICAgICAgIPOmfEBFfVfbv7Xb4+K5uWNry7ennfHX9ErmhVtjpsJ9tx7bK7FfaqjUY979Eu7K/EpTkVxhdL55X+q+3Mo7zKcVrXmHBkEl98SV5ESlNq9mYG6lOJVsWSgDv+QozXdOMkwhcpU4Y7CDdU26NGOfFG6fzZaRFY3tfUr8XDJqNvEmbq1nLo9ZdHlWWL1XavZdvm9nB1L2JmEZpEp+hzmjdqkGA8Y3zfiFOLQrnHPZORyBwu0gg7CDcdqkrckBAQEBAQEBAQEBAQEBAQUdnc29ZlCPDe0sUl+EXja02/G1YcsbzaP0dTDPhrSf1j7o/I9NibYEHk4exV09l+S3dMw0VlZ4VE3ZbKZq92eeJ3Nj5SvUXPDyr0db42rx71Q9fAMWpV22X45nZM5KFmAK7HPRmyx1Zj3qe6rZ0mZe7mzGnyvCz15GDkLhfsUZvWO6cYrzxCPnzqpm/TLui1x71H4tU4092NFpCERvC2QHlLWg84137F58bbh75XflcGbGUnVNJBUOaGmWNry0awMXFdaqzvG7Bkr4bTEdkmvUBAQEBAQEBAQEBAQEBBR+d4/pLKY444z2Mpj5rHf12j5OlT8mk/P/bVKOscwg3II2OHnxqhp7bS2mgy61wtJZp4/onl5FKMnurti7wkX1bWi5cAOAk2HUp7oeCXWMtQ7DIOrX4Lzx1jul8K09nCTLsXBc9VvFeTmq9jT27sCoy+3gae0KE5VtcLBmywT9DtP8FCbTKzwRHdjHOGVupr2t5hfxupRNuyM1x92PJnBOTrmeea48AF7vb3ebY/Zhz18j9pkdzk/Febe8pRbbiHQY3HXh715vWCZtLrkgfa+oL2LQjMW90lm1R3qqYG5vPALc8rbr2tvxxHzRvX+HMz7T/h6bXTcQQEBAQEBAQEBAQEBAQEFB6SnluVakjh3LrBp4gQeRc/N+ZLr6facMRP76tbihc+IzNbvA8sPGCADfonFqPIevya7dXsXjfZwDyBbg4vgoSsryB7v6vrv/BR2r7rPFb2cmyPGxoHP/ypbVR8VnIvl4wOYDzXn4T8Xu+thcTre7q1J4jw/NzdRNG3vUPHL3wQ+OhYF54pS8MObGj6LSeYJ1OkO+CgmebNZrNtpDO9xFudSrSZ4QtkrXmWz0ejSukAJMLAde+kLtXJgBB7VfGlv8me2txxxuj878z30W5B0rXmQP1NaWhuDDwk674uTYvbafwRvMvK6vx9Ij7sLNGO9bSj+0RdzwfJU4/zI/VozTtit+j0Quq4QgICAgICAgICAgICAgIKK0kw4sqVJ4hESP7mIeYXPz+uXX0v5UfV3ZuZrzVLITA6zbudKSSG6w5oBI26wN7yKePHvCnPl2t1fM/cz20LIntkLzJiDhhDQHNAN2i+oa9nIvMuLwQlp885LTGzV49nasstzaqTR9lB4F4Ws5ZJGfkLj3LRGnvLJOrxR33S9NorqD85URM6DXS+OFTjSz3lXOur2hL0uiuAfOVEzugGRg9oce9WRpa91U66/aIazpGzego3QCEOGNsmIucXElpZbbs9Y7FHJhpXiE8OoyX33luuj/JdOaUP3CIvvrcY2lx3rTa5F+FXY6ViOkMuXJeZ6zKSylmfRy/ohG72ovk/8o3p6wlsNJ7FdRkr3adlrMyaC7mfKsHC0We3lLeHnHcqLYbV6w1U1Fb9J6MDI2ck9Md667L62nWD1cHOLdaUzTHLzJp4nhxz7y8yr3BzQWlrZMQOsAuLdh4fV4gp5bxaI2Qw0mszu1/MMXyhTD9rfsa4+SyYfzYb9T+TZ6BXUcQQEBAQEBAQEBAQEBAQEFQ5xNYcsVLXbHtazrNNFYdoWG0b5bRP76Q6VJmMFZjt/uXPNXLj8nuLHgugc65A2tOwuby6hq4bJiyfD6Tw8y44zdY5SWledk1JTyxuDmFzyHDlZ3HVsVufaaxMKtLE1vMSrAN3p5isM8Opv1elYTvRzDwXXfPuaAgrHTU3/tXfbDt3I+SpzcQ1abmWxaNX3ohzt/dsUsfCnL6pTVbnBSQ/O1MLDxOkaD+G91ObRHMvK0tbiENPpDye31ZXSH6jH+LgB3qE5qR3WRp8k9mm50ZeoajfxxPZIdZeLNxdJguCeW4Kz5MmKzVixZq/o0rKtS4kGPU3hxDWTfg1qjx14hojFPNkzo5Z/SVMPrSHshkPkvMH5sfvslqvybfT/ML5XUcQQEBAQEBAQEBAQEBAQEFG57uvlCpcPbA62xsHksOX1y6uD8uEvk3J0k1GKgjG25a8W1jCBv8AlGs3tst2Tmm9d2fx+G+yGrKJzGPYHExm7g2+oPwkXtx24VVETG8dl/jiZie6Aa3e9Sp7NfdcrtIeTo2taajG4NF2xMkl1gaxdrbA9a6U5aR3ceNPktPSEfUaT4/0NJO/lkwQtPWST3KudTWOFkaO3eYRVTpCr3fNwU8XTc+c9WHCFVOqntC2NHSOZa7lysqazD/KqjEGklrY42RhpO2x2nZwqq+a1uV9MNKcQwRQsw4S6RzfZe9xb+HYq5vb3WbRzs4Q0TS7DHGL8TW4j2BebTKUzt1lKU2a1bJ6lNJ94CIf5yFKMOSeyE6jFHNkzS6OKt1sbooxw3cXu7Gi3erI0l55mFNtbSOIlAZ3ZufySZsJkx3jEhIbgtdzhhsSfZ28qXweDulj1E5OIZOjCO+UYTxNlP8Apub+ZeaaP4iWsn+FK710nHEBAQEBAQEBAQEBAQEBBQ+csl6upd+2l7nkeSwX62l1sXSkfotHRxDhydFf6RkP+o4eAC2Y4/C5uWd7InPnIjI2GWPU1xLSziJa43byajq4PCvJSI6wsxXmZ2lVzBq6lhh1ZSNBk+Z4G5RPf0GOd4BS8MzxCub1jmU9R5nVz/0WEcb3Nb3XJ7lOMF57KrajHHdNU2j2Y/OTxs6DXSeOFWRpZ7yqnWV7Qjs+82W0VIJo5HPfujWnEGhuFwdrAAve4bwpfBWsbvcWpte22zJ0WUkNRG900TJHANtjaHW30gNgdXA3sU8OOu3CrUZLxbaJWVFC1os1oaOJoDR2BaWSZ3c0BBVOlZvpjOWBv7yRZdRzDfpOPqwNFUXp4PFDIe9g81Tpo/ifT/S7WT/C+v8Atcq6DlCAgICAgICAgICAgICASg881EmN73+25zvxOJ81z+Zdfbaq8c1ocFHTt/ZMPW4Yj4rdXiHKv6pYOfjb0o+0HuuHmo5PSli9SlWt1LBDsTy9B5K+Yi+zZ7oXSjhxbcyyl6iINS0qxYslzfVMTuyVgPcSqs0b0ldp52yQ1jQrPfdG8QPvA/mUcPCep9S1FezCAgq3SsPSouWEe+/4rLqOzdpOJdWiuL0x54oH98kShp4/H9Fmsn8EfqtdbXNEBAQEBAQEBAQEBAQEGBl+p3Klnk9iGR3WGEhRtO0TKVI3tEKFoxje1jdpIA5+DvssVI6urknasvQ0MYa0NGwAAcwFlvchCZ6tvSnkc3xt5qGThPH6lLAau1c92F/5OFoYx9RnuhdKOHFtzLIXrwQdNZSsljdHKwPY4EOa4XBB4CEexO3WEfkDNylow8U0W5h5u7fPeSQLDW8kgcmzWV5FYjh7a025Sy9REBBV+lgekwfZn3/4rNqOzbpO7nosb6TMeKIDtePgoabmU9Z6YWatjniAgICAgICAgICAgICCIzsyfJUUc0MJaHvZZuIkDaLgkA2uLjrUbRvGydLRW0TKuc0Mw61lYx9RGI44yH4sbH4y0ghrQ032gXvbUqaYpierRlzxau0LdWhkQ2dw9Efzs99qjfhOnqUieHrXOl14egqQfJs6LfALpw408u1HggICAgICCstLTfl6Y/Uf3Ob8Vn1HENmk7u3RSPlag/Vj7y/4KGm7p6ziv1WQtbAICAgICAgICAgICAgICAgIIrOkeiS8ze57So24Sp6lHzDbznzXOnu7FeIegoRvW8w8F03Fc0BAQEBAQEFb6WR8pTH6svjGs+o4a9LzP0dmiUa6k/Yj94vNN3S1nZYi0sQgICAgICAgICAgICAgICAgjc5B6LN0CezWvLcJU5hRs51u53ea508uxXiHoNo1LpOK+oCAgICAgIK70tQu9HfY4RujS7gBOAgE8F7HsVGeOjVpZ67O7RMzeVDuN7B2NJ/Mo6biUtZ6ob8tLGICAgICAgICAgICAgICAgIMDLw9Gm+yk7mkryeEq8womcXc8fWPiVz55devph6FXRcYQEBAQEBAQddRA17Sx7Q5rhYtcA4EcRB2pyRO3D5S0zI2hkbGsaNjWNDQOoakiNnszvy7UeCAgICAgICAgICAgICAgICDEys28Eo443jtaV5PD2OVFAXltxyAdrlg/mdeJ/B9HoBdBxxAQEBAQEBAQEBAQEBAQEBAQEBAQEBAQEBAQfCEGqs0f0Ym3W8p3+MMLhgBBvhFm4rX4zwKr4Nd91/mL+HwtrVqgQEBAQEBAQEBAQEBAQEBAQEBAQEBAQEBAQEBAQEBAQEBAQEBAQEBAQEBAQEB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data:image/jpeg;base64,/9j/4AAQSkZJRgABAQAAAQABAAD/2wCEAAkGBxITERUSEhIVFRUXFRUXFRUTFhYRFxUVFRUWFhcSFRYYHiggGBolGxUVITEhJSkrLi4uFx8zODMtNygtLisBCgoKDg0OGxAQGy4lHyUxLS0tLS8rLi8tLS0tLS0tLS0tLS0tLS0tLS0tLS0tLS0tLS0tLS0tLS0tLS0tLS0tLf/AABEIAOEA4QMBEQACEQEDEQH/xAAcAAEAAgIDAQAAAAAAAAAAAAAABQcEBgIDCAH/xABNEAABAwIBBQwFCAULBQAAAAABAAIDBBESBQYHITETIkFRYXFygZGhscEkMlKy0SMzQmJzgpLCQ0Rjs+EUFyVTZIOToqPS8RU0VMPT/8QAGgEBAAMBAQEAAAAAAAAAAAAAAAIDBAUBBv/EADIRAQACAQMCBAQEBwADAAAAAAABAgMEETEhQRIUMlETYYGhIjNx8CNCUpGx0eEVwfH/2gAMAwEAAhEDEQA/ALxQEBAQEBBCtzsoTK6H+Ux7o1zmubexDmkhzecEHsUPiV323WfCvtvt0TDHggEEEHWCNYI4wVNW5ICAgICAg+OcBrJsOXUg1/ODPClpo3u3Vj3gb2NjsRc46g04b2+CrtlrEcrseC954YOZ+ehrZTHuQYBGXYg4nWHNGGxaPavdRx5fHPCWbB8Lu29XM4gICAgICAgICAgICAgICAgIKC0mUO4ZTlI1CUMmbbgxDC48+Njz1rn6iu13X0lvFij5dGRkzPCshjbuMtm8LHNa8XO21xca77DwpGW0R0lG2ClrTEwmKfShVj14oXcoD2H3iF75q0cxCPkqTxMs6PSnLw0jOqUj8i985P8AT9/+PPIR/V9v+uX86j//ABG/4x/+a885P9P3/wCH/j4/q+3/AFybpMldspmDne53kFKNVaex5GsfzfZ2vz1qyLhkTeYE+JUvjXR8tj95Q+UM7646t1w9Bob3qi2fJ7r6abF7IKryjPIflJnu53FVeO08yvjHSvEO2noWvdGx2wkk9QPxWvHETMQz5LTWJlvWY1GyOreGCwFO2/O6S/5QtFYiLdPZgy2m0by3xWKBAQEBAQEBAQEBAQEBAQEBAQVdpvyfvKepA9VzonczxjbfmLHfiWXVV6RLfobdZqrShn3pHL4rJ22brR1iWWxVynDngXj19axeJMujZrVlVdm20NNib/Bba13hitbaUdlWmAVGSkrsd0ZBkuaQ/JxSP6LSVXXFeeIWTmpHMpmHItRCWSTRljd80XLbkmxthBvsBWzFjtWd5ZMmWl42q2zMY4qipdxMgHa1xVtfVP0ZMnSI+rdFYpEBAQEBAQEBAQEBAQEBAQEBBrWkbJ+7ZNqGja1m6tttvEQ8gc4aR1qvLG9JX6a3hyxP76vPoOo24lzYdmV7ZLzUoKinhnEOHdI2P3rnasTQSNZPGujGOlo32ce2XJS0xvw7HaPKI8Eg5nj4Lz4GP2PNZfd8Gjui/a/jH+1PL4/Z75vL7siHMSib9Bx53nyUow0jsjOpyz3SMObtM3UIz1veR2F1lOIiFU3tPLKhybC3W2KMHjDW37bL15vLLR41DSHLZsI43OPYB8VC87QvwRvMunRzrdUu4zCPwsPxUcfWZl5m6bQ3VWqRAQEBAQEBAQEBAQEBAQEBAQcJYw5paRcEEEcYIsQg8wVVMYpZInbY5HxnlLHFh8FyrR4Z2d+J8VYn3Wlmbn3T01HHBMJS5mIAtaHDCXFzRcuGwG3UtdM9a12lzcmmve0zCZOk+i9ic/cb/vXvmqI+SyfJ2fzj01riGc9UY/OvfM19pPJ394/f0dH85URNm08n3nNHhdR81X2S8lb3hnUeeW6bIbffxflCupk8Sq+Dw93XlHOuVvqMYOlid5heXvNeHtMMTy1rKOe1b9GRjeixp966yW1F2umlx90BVZdqZnfLzGTCLtBDRa5N7BoHEOxeVy2tzKz4NK+mNlg6MNcMzuOXwY34rXh4lztR6m5q5QICAgICAgICAgICAgICAgICAg8/6TKLcspz8AfgkH32DF/mD1ztRG15dnS23xR8nXmdm9JXPkZHIxhY1rt/i1gm2q3Fq7QmPH8Tu8zZYxddm2x6Kqi+upiHMxx8wrPJ/P7f9U+fj+n7pKn0avAs6qb1RH/epxpoiNt1c63efT92RDo0YDd1S88zGt8SV7Glr7vJ11vaEvSZmQs2Sy9rB+RW1xxXhTbPa3MQzDmxTn1w9/O8j3bKU1ieUIy2jhzjzXo2/q8Z6QL/AHrrz4dPZ7ObJ7y0bShTRxvgbFGyMYHkhjWsvvm2vYa+FZ9RtGzZo5mYtv8AJsGi4eiPPHM73I1bh9LLqPW3BXKBAQEBAQEBAQEBAQEBAQEBAQEFPab6S1RTy+3E9h/ungj96seqjrEunoJ/DaP3++iO0R1QZlBrf6yORncJP/Wo6afxPdbX8C8lucsQEHwm21BjzZQhZ68sbek9rfErybRHL2KzPEMOTOSjG2pi+64O926jOWkd04w3ntKs9JmWYZ5ozDJjDIyHEBzbEuvbWBfUFi1GStpjZ0dJjtSs+KG6aMR6DzyP8GjyWvD6GDP65barVIgICAgICAgICAgICAgICAgICCvNNdJio4pB9CcA9F7HD3gxZ9TH4N23Q22yTHvCosm5Skp5WTREB7HXaSLi9iNY4dRKx0tMTvDoZKReNpbFJpFyk79Zw8jY4h3ll1Oc+T3V10mL2+8uoZ31zxvqyX7r8Hu2Vc5rz3TjTYo/lcmVFbJskqpPvTSeZXn8Sff7pbYa/wBMf2ZtNkGsf+rTnlcx473BSjFkntKE5sUd4ScOaFadlMRzujb4uUo01/ZXOpxe/wDlJNzJq3NsWsafrPH5QVb5e0wo8zSJajnTkaSkm3OUsLnRteMBJABLm2NwNd2lZ8uOaTES2YMsZK7wtXRw21Czpv8Aet5Lo4vTDkZvXLaFYqEBAQEBAQEBAQEBAQEBAQEBAQaxpLpd0yZUj2Wtk/w3tee5pVeaN6Sv0s7Za/vl59XOry7F+HovJ2bGT8DZGUVOMTWuB3JhNiL7SOVdOK19nFtlyT0m0/3S8NHGz1I2N6LWt8ApK5mZd6PBAQEFMaYnn+XsH9mj/eTLBqvX9HW0P5c/r/6hYuYDbUMfO/33LZj9Lm5fVLYlNWICAgICAgICAgICAgICAgICAgwsuU26008R+nDIz8TCPNeWjeJhKlvDaJ9nmIu3t+tcqvLvXjpML2zcz1oWUNNutTG1+4RhzL4nAtYGkFoudoXRjLWKxvLj2wXm8+GO5NpNoB6hlk6MZb79lCdTjhKNHln/AOsCXSpF9CmkPSc1vhdVzrK+y2NBbvMMd+k6Q+rTMHSkJ8GhQnWT7JxoI72+zHfpJqTsjhH43ea885b2S8jT3lgVGkeu4DCOaM+blHzWT5JRosXzannDlqWqm3WYhzg0MFgGjCLuAsOVxVd72vO8tGLHXHG1V45kNtRRff8A3jl1KcOJf1J1SQEBAQEBAQEBAQEBAQEBAQEBAQCg8uVcGBz2ey5zfwkjyXJ4l9BE7xunMiZh1tQ0PhjbuRvhke9rQSCQdQu7UQRsV/wLW6wzeax0jaeW1UGiap/SVMTOg18vjhUvKT3lXOvr2qm6XRVCPnKmV3QDI/EOUo0lO8yqnX37RCSh0b0Ldolf0pCPcsp+Vx+33Vzrcvv9mbFmNk9uynB6T5HeLlP4GP2QnVZZ/mZLc0qAfqkJ52B3ivfhU9o/sj8fJ/VP91T6U6GKGuayKNkbdwjdhjaGC5fIMVhw6h2LHqKxF+jpaO02x7zPf/S2Mzh6HH9/33LdXhyrcppSREBAQEBAQEBAQEBAQEBAQEBAQEHmjOWPDV1LeKonH+q9cu/rn9XexdaV/SP8Le0T17f+lxukcBaSUazb6ZOrj2rfin8Dk6iu2SYhsM+cUI2YncwsO+yn4oVRSWHJnOfoxjrdfwC88SXw2O/OaX2WDqPxXnie/Dh1Ozkm9po6gniPhus50ye2zsCeN78L5K70gVDqiqEpI+aYze6hvXPd275ZM872dHSV2pt82+ZoZyubSxh0bTbFsJbtcTw341px33q5+bFFbzENhizmjPrMcOazh5KzxKvBKQp8qwv9WQX4jvT37V7vDyazDMXqIgICAgICAgICAgICAgICAgIPOmfEBFfVfbv7Xb4+K5uWNry7ennfHX9ErmhVtjpsJ9tx7bK7FfaqjUY979Eu7K/EpTkVxhdL55X+q+3Mo7zKcVrXmHBkEl98SV5ESlNq9mYG6lOJVsWSgDv+QozXdOMkwhcpU4Y7CDdU26NGOfFG6fzZaRFY3tfUr8XDJqNvEmbq1nLo9ZdHlWWL1XavZdvm9nB1L2JmEZpEp+hzmjdqkGA8Y3zfiFOLQrnHPZORyBwu0gg7CDcdqkrckBAQEBAQEBAQEBAQEBAQUdnc29ZlCPDe0sUl+EXja02/G1YcsbzaP0dTDPhrSf1j7o/I9NibYEHk4exV09l+S3dMw0VlZ4VE3ZbKZq92eeJ3Nj5SvUXPDyr0db42rx71Q9fAMWpV22X45nZM5KFmAK7HPRmyx1Zj3qe6rZ0mZe7mzGnyvCz15GDkLhfsUZvWO6cYrzxCPnzqpm/TLui1x71H4tU4092NFpCERvC2QHlLWg84137F58bbh75XflcGbGUnVNJBUOaGmWNry0awMXFdaqzvG7Bkr4bTEdkmvUBAQEBAQEBAQEBAQEBBR+d4/pLKY444z2Mpj5rHf12j5OlT8mk/P/bVKOscwg3II2OHnxqhp7bS2mgy61wtJZp4/onl5FKMnurti7wkX1bWi5cAOAk2HUp7oeCXWMtQ7DIOrX4Lzx1jul8K09nCTLsXBc9VvFeTmq9jT27sCoy+3gae0KE5VtcLBmywT9DtP8FCbTKzwRHdjHOGVupr2t5hfxupRNuyM1x92PJnBOTrmeea48AF7vb3ebY/Zhz18j9pkdzk/Febe8pRbbiHQY3HXh715vWCZtLrkgfa+oL2LQjMW90lm1R3qqYG5vPALc8rbr2tvxxHzRvX+HMz7T/h6bXTcQQEBAQEBAQEBAQEBAQEFB6SnluVakjh3LrBp4gQeRc/N+ZLr6facMRP76tbihc+IzNbvA8sPGCADfonFqPIevya7dXsXjfZwDyBbg4vgoSsryB7v6vrv/BR2r7rPFb2cmyPGxoHP/ypbVR8VnIvl4wOYDzXn4T8Xu+thcTre7q1J4jw/NzdRNG3vUPHL3wQ+OhYF54pS8MObGj6LSeYJ1OkO+CgmebNZrNtpDO9xFudSrSZ4QtkrXmWz0ejSukAJMLAde+kLtXJgBB7VfGlv8me2txxxuj878z30W5B0rXmQP1NaWhuDDwk674uTYvbafwRvMvK6vx9Ij7sLNGO9bSj+0RdzwfJU4/zI/VozTtit+j0Quq4QgICAgICAgICAgICAgIKK0kw4sqVJ4hESP7mIeYXPz+uXX0v5UfV3ZuZrzVLITA6zbudKSSG6w5oBI26wN7yKePHvCnPl2t1fM/cz20LIntkLzJiDhhDQHNAN2i+oa9nIvMuLwQlp885LTGzV49nasstzaqTR9lB4F4Ws5ZJGfkLj3LRGnvLJOrxR33S9NorqD85URM6DXS+OFTjSz3lXOur2hL0uiuAfOVEzugGRg9oce9WRpa91U66/aIazpGzego3QCEOGNsmIucXElpZbbs9Y7FHJhpXiE8OoyX33luuj/JdOaUP3CIvvrcY2lx3rTa5F+FXY6ViOkMuXJeZ6zKSylmfRy/ohG72ovk/8o3p6wlsNJ7FdRkr3adlrMyaC7mfKsHC0We3lLeHnHcqLYbV6w1U1Fb9J6MDI2ck9Md667L62nWD1cHOLdaUzTHLzJp4nhxz7y8yr3BzQWlrZMQOsAuLdh4fV4gp5bxaI2Qw0mszu1/MMXyhTD9rfsa4+SyYfzYb9T+TZ6BXUcQQEBAQEBAQEBAQEBAQEFQ5xNYcsVLXbHtazrNNFYdoWG0b5bRP76Q6VJmMFZjt/uXPNXLj8nuLHgugc65A2tOwuby6hq4bJiyfD6Tw8y44zdY5SWledk1JTyxuDmFzyHDlZ3HVsVufaaxMKtLE1vMSrAN3p5isM8Opv1elYTvRzDwXXfPuaAgrHTU3/tXfbDt3I+SpzcQ1abmWxaNX3ohzt/dsUsfCnL6pTVbnBSQ/O1MLDxOkaD+G91ObRHMvK0tbiENPpDye31ZXSH6jH+LgB3qE5qR3WRp8k9mm50ZeoajfxxPZIdZeLNxdJguCeW4Kz5MmKzVixZq/o0rKtS4kGPU3hxDWTfg1qjx14hojFPNkzo5Z/SVMPrSHshkPkvMH5sfvslqvybfT/ML5XUcQQEBAQEBAQEBAQEBAQEFG57uvlCpcPbA62xsHksOX1y6uD8uEvk3J0k1GKgjG25a8W1jCBv8AlGs3tst2Tmm9d2fx+G+yGrKJzGPYHExm7g2+oPwkXtx24VVETG8dl/jiZie6Aa3e9Sp7NfdcrtIeTo2taajG4NF2xMkl1gaxdrbA9a6U5aR3ceNPktPSEfUaT4/0NJO/lkwQtPWST3KudTWOFkaO3eYRVTpCr3fNwU8XTc+c9WHCFVOqntC2NHSOZa7lysqazD/KqjEGklrY42RhpO2x2nZwqq+a1uV9MNKcQwRQsw4S6RzfZe9xb+HYq5vb3WbRzs4Q0TS7DHGL8TW4j2BebTKUzt1lKU2a1bJ6lNJ94CIf5yFKMOSeyE6jFHNkzS6OKt1sbooxw3cXu7Gi3erI0l55mFNtbSOIlAZ3ZufySZsJkx3jEhIbgtdzhhsSfZ28qXweDulj1E5OIZOjCO+UYTxNlP8Apub+ZeaaP4iWsn+FK710nHEBAQEBAQEBAQEBAQEBBQ+csl6upd+2l7nkeSwX62l1sXSkfotHRxDhydFf6RkP+o4eAC2Y4/C5uWd7InPnIjI2GWPU1xLSziJa43byajq4PCvJSI6wsxXmZ2lVzBq6lhh1ZSNBk+Z4G5RPf0GOd4BS8MzxCub1jmU9R5nVz/0WEcb3Nb3XJ7lOMF57KrajHHdNU2j2Y/OTxs6DXSeOFWRpZ7yqnWV7Qjs+82W0VIJo5HPfujWnEGhuFwdrAAve4bwpfBWsbvcWpte22zJ0WUkNRG900TJHANtjaHW30gNgdXA3sU8OOu3CrUZLxbaJWVFC1os1oaOJoDR2BaWSZ3c0BBVOlZvpjOWBv7yRZdRzDfpOPqwNFUXp4PFDIe9g81Tpo/ifT/S7WT/C+v8Atcq6DlCAgICAgICAgICAgICASg881EmN73+25zvxOJ81z+Zdfbaq8c1ocFHTt/ZMPW4Yj4rdXiHKv6pYOfjb0o+0HuuHmo5PSli9SlWt1LBDsTy9B5K+Yi+zZ7oXSjhxbcyyl6iINS0qxYslzfVMTuyVgPcSqs0b0ldp52yQ1jQrPfdG8QPvA/mUcPCep9S1FezCAgq3SsPSouWEe+/4rLqOzdpOJdWiuL0x54oH98kShp4/H9Fmsn8EfqtdbXNEBAQEBAQEBAQEBAQEGBl+p3Klnk9iGR3WGEhRtO0TKVI3tEKFoxje1jdpIA5+DvssVI6urknasvQ0MYa0NGwAAcwFlvchCZ6tvSnkc3xt5qGThPH6lLAau1c92F/5OFoYx9RnuhdKOHFtzLIXrwQdNZSsljdHKwPY4EOa4XBB4CEexO3WEfkDNylow8U0W5h5u7fPeSQLDW8kgcmzWV5FYjh7a025Sy9REBBV+lgekwfZn3/4rNqOzbpO7nosb6TMeKIDtePgoabmU9Z6YWatjniAgICAgICAgICAgICCIzsyfJUUc0MJaHvZZuIkDaLgkA2uLjrUbRvGydLRW0TKuc0Mw61lYx9RGI44yH4sbH4y0ghrQ032gXvbUqaYpierRlzxau0LdWhkQ2dw9Efzs99qjfhOnqUieHrXOl14egqQfJs6LfALpw408u1HggICAgICCstLTfl6Y/Uf3Ob8Vn1HENmk7u3RSPlag/Vj7y/4KGm7p6ziv1WQtbAICAgICAgICAgICAgICAgIIrOkeiS8ze57So24Sp6lHzDbznzXOnu7FeIegoRvW8w8F03Fc0BAQEBAQEFb6WR8pTH6svjGs+o4a9LzP0dmiUa6k/Yj94vNN3S1nZYi0sQgICAgICAgICAgICAgICAgjc5B6LN0CezWvLcJU5hRs51u53ea508uxXiHoNo1LpOK+oCAgICAgIK70tQu9HfY4RujS7gBOAgE8F7HsVGeOjVpZ67O7RMzeVDuN7B2NJ/Mo6biUtZ6ob8tLGICAgICAgICAgICAgICAgIMDLw9Gm+yk7mkryeEq8womcXc8fWPiVz55devph6FXRcYQEBAQEBAQddRA17Sx7Q5rhYtcA4EcRB2pyRO3D5S0zI2hkbGsaNjWNDQOoakiNnszvy7UeCAgICAgICAgICAgICAgICDEys28Eo443jtaV5PD2OVFAXltxyAdrlg/mdeJ/B9HoBdBxxAQEBAQEBAQEBAQEBAQEBAQEBAQEBAQEBAQfCEGqs0f0Ym3W8p3+MMLhgBBvhFm4rX4zwKr4Nd91/mL+HwtrVqgQEBAQEBAQEBAQEBAQEBAQEBAQEBAQEBAQEBAQEBAQEBAQEBAQEBAQEBAQEB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AutoShape 6" descr="data:image/jpeg;base64,/9j/4AAQSkZJRgABAQAAAQABAAD/2wCEAAkGBxITERUSEhIVFRUXFRUXFRUTFhYRFxUVFRUWFhcSFRYYHiggGBolGxUVITEhJSkrLi4uFx8zODMtNygtLisBCgoKDg0OGxAQGy4lHyUxLS0tLS8rLi8tLS0tLS0tLS0tLS0tLS0tLS0tLS0tLS0tLS0tLS0tLS0tLS0tLS0tLf/AABEIAOEA4QMBEQACEQEDEQH/xAAcAAEAAgIDAQAAAAAAAAAAAAAABQcEBgIDCAH/xABNEAABAwIBBQwFCAULBQAAAAABAAIDBBESBQYHITETIkFRYXFygZGhscEkMlKy0SMzQmJzgpLCQ0Rjs+EUFyVTZIOToqPS8RU0VMPT/8QAGgEBAAMBAQEAAAAAAAAAAAAAAAIDBAUBBv/EADIRAQACAQMCBAQEBwADAAAAAAABAgMEETEhQRIUMlETYYGhIjNx8CNCUpGx0eEVwfH/2gAMAwEAAhEDEQA/ALxQEBAQEBBCtzsoTK6H+Ux7o1zmubexDmkhzecEHsUPiV323WfCvtvt0TDHggEEEHWCNYI4wVNW5ICAgICAg+OcBrJsOXUg1/ODPClpo3u3Vj3gb2NjsRc46g04b2+CrtlrEcrseC954YOZ+ehrZTHuQYBGXYg4nWHNGGxaPavdRx5fHPCWbB8Lu29XM4gICAgICAgICAgICAgICAgIKC0mUO4ZTlI1CUMmbbgxDC48+Njz1rn6iu13X0lvFij5dGRkzPCshjbuMtm8LHNa8XO21xca77DwpGW0R0lG2ClrTEwmKfShVj14oXcoD2H3iF75q0cxCPkqTxMs6PSnLw0jOqUj8i985P8AT9/+PPIR/V9v+uX86j//ABG/4x/+a885P9P3/wCH/j4/q+3/AFybpMldspmDne53kFKNVaex5GsfzfZ2vz1qyLhkTeYE+JUvjXR8tj95Q+UM7646t1w9Bob3qi2fJ7r6abF7IKryjPIflJnu53FVeO08yvjHSvEO2noWvdGx2wkk9QPxWvHETMQz5LTWJlvWY1GyOreGCwFO2/O6S/5QtFYiLdPZgy2m0by3xWKBAQEBAQEBAQEBAQEBAQEBAQVdpvyfvKepA9VzonczxjbfmLHfiWXVV6RLfobdZqrShn3pHL4rJ22brR1iWWxVynDngXj19axeJMujZrVlVdm20NNib/Bba13hitbaUdlWmAVGSkrsd0ZBkuaQ/JxSP6LSVXXFeeIWTmpHMpmHItRCWSTRljd80XLbkmxthBvsBWzFjtWd5ZMmWl42q2zMY4qipdxMgHa1xVtfVP0ZMnSI+rdFYpEBAQEBAQEBAQEBAQEBAQEBBrWkbJ+7ZNqGja1m6tttvEQ8gc4aR1qvLG9JX6a3hyxP76vPoOo24lzYdmV7ZLzUoKinhnEOHdI2P3rnasTQSNZPGujGOlo32ce2XJS0xvw7HaPKI8Eg5nj4Lz4GP2PNZfd8Gjui/a/jH+1PL4/Z75vL7siHMSib9Bx53nyUow0jsjOpyz3SMObtM3UIz1veR2F1lOIiFU3tPLKhybC3W2KMHjDW37bL15vLLR41DSHLZsI43OPYB8VC87QvwRvMunRzrdUu4zCPwsPxUcfWZl5m6bQ3VWqRAQEBAQEBAQEBAQEBAQEBAQcJYw5paRcEEEcYIsQg8wVVMYpZInbY5HxnlLHFh8FyrR4Z2d+J8VYn3Wlmbn3T01HHBMJS5mIAtaHDCXFzRcuGwG3UtdM9a12lzcmmve0zCZOk+i9ic/cb/vXvmqI+SyfJ2fzj01riGc9UY/OvfM19pPJ394/f0dH85URNm08n3nNHhdR81X2S8lb3hnUeeW6bIbffxflCupk8Sq+Dw93XlHOuVvqMYOlid5heXvNeHtMMTy1rKOe1b9GRjeixp966yW1F2umlx90BVZdqZnfLzGTCLtBDRa5N7BoHEOxeVy2tzKz4NK+mNlg6MNcMzuOXwY34rXh4lztR6m5q5QICAgICAgICAgICAgICAgICAg8/6TKLcspz8AfgkH32DF/mD1ztRG15dnS23xR8nXmdm9JXPkZHIxhY1rt/i1gm2q3Fq7QmPH8Tu8zZYxddm2x6Kqi+upiHMxx8wrPJ/P7f9U+fj+n7pKn0avAs6qb1RH/epxpoiNt1c63efT92RDo0YDd1S88zGt8SV7Glr7vJ11vaEvSZmQs2Sy9rB+RW1xxXhTbPa3MQzDmxTn1w9/O8j3bKU1ieUIy2jhzjzXo2/q8Z6QL/AHrrz4dPZ7ObJ7y0bShTRxvgbFGyMYHkhjWsvvm2vYa+FZ9RtGzZo5mYtv8AJsGi4eiPPHM73I1bh9LLqPW3BXKBAQEBAQEBAQEBAQEBAQEBAQEFPab6S1RTy+3E9h/ungj96seqjrEunoJ/DaP3++iO0R1QZlBrf6yORncJP/Wo6afxPdbX8C8lucsQEHwm21BjzZQhZ68sbek9rfErybRHL2KzPEMOTOSjG2pi+64O926jOWkd04w3ntKs9JmWYZ5ozDJjDIyHEBzbEuvbWBfUFi1GStpjZ0dJjtSs+KG6aMR6DzyP8GjyWvD6GDP65barVIgICAgICAgICAgICAgICAgICCvNNdJio4pB9CcA9F7HD3gxZ9TH4N23Q22yTHvCosm5Skp5WTREB7HXaSLi9iNY4dRKx0tMTvDoZKReNpbFJpFyk79Zw8jY4h3ll1Oc+T3V10mL2+8uoZ31zxvqyX7r8Hu2Vc5rz3TjTYo/lcmVFbJskqpPvTSeZXn8Sff7pbYa/wBMf2ZtNkGsf+rTnlcx473BSjFkntKE5sUd4ScOaFadlMRzujb4uUo01/ZXOpxe/wDlJNzJq3NsWsafrPH5QVb5e0wo8zSJajnTkaSkm3OUsLnRteMBJABLm2NwNd2lZ8uOaTES2YMsZK7wtXRw21Czpv8Aet5Lo4vTDkZvXLaFYqEBAQEBAQEBAQEBAQEBAQEBAQaxpLpd0yZUj2Wtk/w3tee5pVeaN6Sv0s7Za/vl59XOry7F+HovJ2bGT8DZGUVOMTWuB3JhNiL7SOVdOK19nFtlyT0m0/3S8NHGz1I2N6LWt8ApK5mZd6PBAQEFMaYnn+XsH9mj/eTLBqvX9HW0P5c/r/6hYuYDbUMfO/33LZj9Lm5fVLYlNWICAgICAgICAgICAgICAgICAgwsuU26008R+nDIz8TCPNeWjeJhKlvDaJ9nmIu3t+tcqvLvXjpML2zcz1oWUNNutTG1+4RhzL4nAtYGkFoudoXRjLWKxvLj2wXm8+GO5NpNoB6hlk6MZb79lCdTjhKNHln/AOsCXSpF9CmkPSc1vhdVzrK+y2NBbvMMd+k6Q+rTMHSkJ8GhQnWT7JxoI72+zHfpJqTsjhH43ea885b2S8jT3lgVGkeu4DCOaM+blHzWT5JRosXzannDlqWqm3WYhzg0MFgGjCLuAsOVxVd72vO8tGLHXHG1V45kNtRRff8A3jl1KcOJf1J1SQEBAQEBAQEBAQEBAQEBAQEBAQCg8uVcGBz2ey5zfwkjyXJ4l9BE7xunMiZh1tQ0PhjbuRvhke9rQSCQdQu7UQRsV/wLW6wzeax0jaeW1UGiap/SVMTOg18vjhUvKT3lXOvr2qm6XRVCPnKmV3QDI/EOUo0lO8yqnX37RCSh0b0Ldolf0pCPcsp+Vx+33Vzrcvv9mbFmNk9uynB6T5HeLlP4GP2QnVZZ/mZLc0qAfqkJ52B3ivfhU9o/sj8fJ/VP91T6U6GKGuayKNkbdwjdhjaGC5fIMVhw6h2LHqKxF+jpaO02x7zPf/S2Mzh6HH9/33LdXhyrcppSREBAQEBAQEBAQEBAQEBAQEBAQEHmjOWPDV1LeKonH+q9cu/rn9XexdaV/SP8Le0T17f+lxukcBaSUazb6ZOrj2rfin8Dk6iu2SYhsM+cUI2YncwsO+yn4oVRSWHJnOfoxjrdfwC88SXw2O/OaX2WDqPxXnie/Dh1Ozkm9po6gniPhus50ye2zsCeN78L5K70gVDqiqEpI+aYze6hvXPd275ZM872dHSV2pt82+ZoZyubSxh0bTbFsJbtcTw341px33q5+bFFbzENhizmjPrMcOazh5KzxKvBKQp8qwv9WQX4jvT37V7vDyazDMXqIgICAgICAgICAgICAgICAgIPOmfEBFfVfbv7Xb4+K5uWNry7ennfHX9ErmhVtjpsJ9tx7bK7FfaqjUY979Eu7K/EpTkVxhdL55X+q+3Mo7zKcVrXmHBkEl98SV5ESlNq9mYG6lOJVsWSgDv+QozXdOMkwhcpU4Y7CDdU26NGOfFG6fzZaRFY3tfUr8XDJqNvEmbq1nLo9ZdHlWWL1XavZdvm9nB1L2JmEZpEp+hzmjdqkGA8Y3zfiFOLQrnHPZORyBwu0gg7CDcdqkrckBAQEBAQEBAQEBAQEBAQUdnc29ZlCPDe0sUl+EXja02/G1YcsbzaP0dTDPhrSf1j7o/I9NibYEHk4exV09l+S3dMw0VlZ4VE3ZbKZq92eeJ3Nj5SvUXPDyr0db42rx71Q9fAMWpV22X45nZM5KFmAK7HPRmyx1Zj3qe6rZ0mZe7mzGnyvCz15GDkLhfsUZvWO6cYrzxCPnzqpm/TLui1x71H4tU4092NFpCERvC2QHlLWg84137F58bbh75XflcGbGUnVNJBUOaGmWNry0awMXFdaqzvG7Bkr4bTEdkmvUBAQEBAQEBAQEBAQEBBR+d4/pLKY444z2Mpj5rHf12j5OlT8mk/P/bVKOscwg3II2OHnxqhp7bS2mgy61wtJZp4/onl5FKMnurti7wkX1bWi5cAOAk2HUp7oeCXWMtQ7DIOrX4Lzx1jul8K09nCTLsXBc9VvFeTmq9jT27sCoy+3gae0KE5VtcLBmywT9DtP8FCbTKzwRHdjHOGVupr2t5hfxupRNuyM1x92PJnBOTrmeea48AF7vb3ebY/Zhz18j9pkdzk/Febe8pRbbiHQY3HXh715vWCZtLrkgfa+oL2LQjMW90lm1R3qqYG5vPALc8rbr2tvxxHzRvX+HMz7T/h6bXTcQQEBAQEBAQEBAQEBAQEFB6SnluVakjh3LrBp4gQeRc/N+ZLr6facMRP76tbihc+IzNbvA8sPGCADfonFqPIevya7dXsXjfZwDyBbg4vgoSsryB7v6vrv/BR2r7rPFb2cmyPGxoHP/ypbVR8VnIvl4wOYDzXn4T8Xu+thcTre7q1J4jw/NzdRNG3vUPHL3wQ+OhYF54pS8MObGj6LSeYJ1OkO+CgmebNZrNtpDO9xFudSrSZ4QtkrXmWz0ejSukAJMLAde+kLtXJgBB7VfGlv8me2txxxuj878z30W5B0rXmQP1NaWhuDDwk674uTYvbafwRvMvK6vx9Ij7sLNGO9bSj+0RdzwfJU4/zI/VozTtit+j0Quq4QgICAgICAgICAgICAgIKK0kw4sqVJ4hESP7mIeYXPz+uXX0v5UfV3ZuZrzVLITA6zbudKSSG6w5oBI26wN7yKePHvCnPl2t1fM/cz20LIntkLzJiDhhDQHNAN2i+oa9nIvMuLwQlp885LTGzV49nasstzaqTR9lB4F4Ws5ZJGfkLj3LRGnvLJOrxR33S9NorqD85URM6DXS+OFTjSz3lXOur2hL0uiuAfOVEzugGRg9oce9WRpa91U66/aIazpGzego3QCEOGNsmIucXElpZbbs9Y7FHJhpXiE8OoyX33luuj/JdOaUP3CIvvrcY2lx3rTa5F+FXY6ViOkMuXJeZ6zKSylmfRy/ohG72ovk/8o3p6wlsNJ7FdRkr3adlrMyaC7mfKsHC0We3lLeHnHcqLYbV6w1U1Fb9J6MDI2ck9Md667L62nWD1cHOLdaUzTHLzJp4nhxz7y8yr3BzQWlrZMQOsAuLdh4fV4gp5bxaI2Qw0mszu1/MMXyhTD9rfsa4+SyYfzYb9T+TZ6BXUcQQEBAQEBAQEBAQEBAQEFQ5xNYcsVLXbHtazrNNFYdoWG0b5bRP76Q6VJmMFZjt/uXPNXLj8nuLHgugc65A2tOwuby6hq4bJiyfD6Tw8y44zdY5SWledk1JTyxuDmFzyHDlZ3HVsVufaaxMKtLE1vMSrAN3p5isM8Opv1elYTvRzDwXXfPuaAgrHTU3/tXfbDt3I+SpzcQ1abmWxaNX3ohzt/dsUsfCnL6pTVbnBSQ/O1MLDxOkaD+G91ObRHMvK0tbiENPpDye31ZXSH6jH+LgB3qE5qR3WRp8k9mm50ZeoajfxxPZIdZeLNxdJguCeW4Kz5MmKzVixZq/o0rKtS4kGPU3hxDWTfg1qjx14hojFPNkzo5Z/SVMPrSHshkPkvMH5sfvslqvybfT/ML5XUcQQEBAQEBAQEBAQEBAQEFG57uvlCpcPbA62xsHksOX1y6uD8uEvk3J0k1GKgjG25a8W1jCBv8AlGs3tst2Tmm9d2fx+G+yGrKJzGPYHExm7g2+oPwkXtx24VVETG8dl/jiZie6Aa3e9Sp7NfdcrtIeTo2taajG4NF2xMkl1gaxdrbA9a6U5aR3ceNPktPSEfUaT4/0NJO/lkwQtPWST3KudTWOFkaO3eYRVTpCr3fNwU8XTc+c9WHCFVOqntC2NHSOZa7lysqazD/KqjEGklrY42RhpO2x2nZwqq+a1uV9MNKcQwRQsw4S6RzfZe9xb+HYq5vb3WbRzs4Q0TS7DHGL8TW4j2BebTKUzt1lKU2a1bJ6lNJ94CIf5yFKMOSeyE6jFHNkzS6OKt1sbooxw3cXu7Gi3erI0l55mFNtbSOIlAZ3ZufySZsJkx3jEhIbgtdzhhsSfZ28qXweDulj1E5OIZOjCO+UYTxNlP8Apub+ZeaaP4iWsn+FK710nHEBAQEBAQEBAQEBAQEBBQ+csl6upd+2l7nkeSwX62l1sXSkfotHRxDhydFf6RkP+o4eAC2Y4/C5uWd7InPnIjI2GWPU1xLSziJa43byajq4PCvJSI6wsxXmZ2lVzBq6lhh1ZSNBk+Z4G5RPf0GOd4BS8MzxCub1jmU9R5nVz/0WEcb3Nb3XJ7lOMF57KrajHHdNU2j2Y/OTxs6DXSeOFWRpZ7yqnWV7Qjs+82W0VIJo5HPfujWnEGhuFwdrAAve4bwpfBWsbvcWpte22zJ0WUkNRG900TJHANtjaHW30gNgdXA3sU8OOu3CrUZLxbaJWVFC1os1oaOJoDR2BaWSZ3c0BBVOlZvpjOWBv7yRZdRzDfpOPqwNFUXp4PFDIe9g81Tpo/ifT/S7WT/C+v8Atcq6DlCAgICAgICAgICAgICASg881EmN73+25zvxOJ81z+Zdfbaq8c1ocFHTt/ZMPW4Yj4rdXiHKv6pYOfjb0o+0HuuHmo5PSli9SlWt1LBDsTy9B5K+Yi+zZ7oXSjhxbcyyl6iINS0qxYslzfVMTuyVgPcSqs0b0ldp52yQ1jQrPfdG8QPvA/mUcPCep9S1FezCAgq3SsPSouWEe+/4rLqOzdpOJdWiuL0x54oH98kShp4/H9Fmsn8EfqtdbXNEBAQEBAQEBAQEBAQEGBl+p3Klnk9iGR3WGEhRtO0TKVI3tEKFoxje1jdpIA5+DvssVI6urknasvQ0MYa0NGwAAcwFlvchCZ6tvSnkc3xt5qGThPH6lLAau1c92F/5OFoYx9RnuhdKOHFtzLIXrwQdNZSsljdHKwPY4EOa4XBB4CEexO3WEfkDNylow8U0W5h5u7fPeSQLDW8kgcmzWV5FYjh7a025Sy9REBBV+lgekwfZn3/4rNqOzbpO7nosb6TMeKIDtePgoabmU9Z6YWatjniAgICAgICAgICAgICCIzsyfJUUc0MJaHvZZuIkDaLgkA2uLjrUbRvGydLRW0TKuc0Mw61lYx9RGI44yH4sbH4y0ghrQ032gXvbUqaYpierRlzxau0LdWhkQ2dw9Efzs99qjfhOnqUieHrXOl14egqQfJs6LfALpw408u1HggICAgICCstLTfl6Y/Uf3Ob8Vn1HENmk7u3RSPlag/Vj7y/4KGm7p6ziv1WQtbAICAgICAgICAgICAgICAgIIrOkeiS8ze57So24Sp6lHzDbznzXOnu7FeIegoRvW8w8F03Fc0BAQEBAQEFb6WR8pTH6svjGs+o4a9LzP0dmiUa6k/Yj94vNN3S1nZYi0sQgICAgICAgICAgICAgICAgjc5B6LN0CezWvLcJU5hRs51u53ea508uxXiHoNo1LpOK+oCAgICAgIK70tQu9HfY4RujS7gBOAgE8F7HsVGeOjVpZ67O7RMzeVDuN7B2NJ/Mo6biUtZ6ob8tLGICAgICAgICAgICAgICAgIMDLw9Gm+yk7mkryeEq8womcXc8fWPiVz55devph6FXRcYQEBAQEBAQddRA17Sx7Q5rhYtcA4EcRB2pyRO3D5S0zI2hkbGsaNjWNDQOoakiNnszvy7UeCAgICAgICAgICAgICAgICDEys28Eo443jtaV5PD2OVFAXltxyAdrlg/mdeJ/B9HoBdBxxAQEBAQEBAQEBAQEBAQEBAQEBAQEBAQEBAQfCEGqs0f0Ym3W8p3+MMLhgBBvhFm4rX4zwKr4Nd91/mL+HwtrVqgQEBAQEBAQEBAQEBAQEBAQEBAQEBAQEBAQEBAQEBAQEBAQEBAQEBAQEBAQEB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6" name="AutoShape 20" descr="data:image/jpeg;base64,/9j/4AAQSkZJRgABAQAAAQABAAD/2wCEAAkGBxAQEA8QDhAQERAVEBAQEBAQDw8UDg8QFBEWFhYSFBQYHCggGBolGxQTIT0hJSkrLjEuFx81ODMsNygtLjcBCgoKDg0OGhAQGiwcIBwsLCwsLCwsLCwsLCwsLCwsLCwsLCwsLCwsLCwsLCwsLCwsLCwsLCwsLCwsLCwsLDcsLP/AABEIAQEAxAMBEQACEQEDEQH/xAAcAAEAAQUBAQAAAAAAAAAAAAAABQIDBAYIBwH/xAA/EAACAQMABwUFBgUCBwEAAAAAAQIDBBEFBhIhMUFRBxNhcYEiMlKRoRRCYrHB0SOCkvDxFXIXJDNzorLhCP/EABoBAQADAQEBAAAAAAAAAAAAAAABAgQDBQb/xAAqEQEAAgICAgICAQQCAwAAAAAAAQIDEQQhEjEFQRNRIhQyYbFCcRUjUv/aAAwDAQACEQMRAD8A9wAAAAAAAAAAAAAAAAAAAAAAAAAAAAAAAAAAAAAAAAAAAAAAAAAAAAAAAAAAAAAAAAjNM6ap2qjtJynJxUYRaTblLZWW+CyUveKRtelJvOoQy14ppSlOhUUY5blGUZbllZS3ccMzRzK/cO1uNMfaRttarWrCM6U5TyvdUWprwafAtbmY49duE1mJ1LIhdXFT3KSpx+Kq3n+kiMmW/quoNQrVnWe+Vw8/hhHZX7l4xX+7I3CipWuKO+aVaHNwWzUS67PBlZtlx968oGRS0jSlTdRTWylmWeMfNF68nHNfLZpBXOtEsvu6cdnltN5fouB5mT5O2/416QWutL397Tz02N3zyMfyn/1AzLPWWlPdP2HnCW97urZ3x/J4rTq3SdJqE01mLTXVPKPSraLRuO0KiQAAAAAAAAAAAAAAAxNI6No3EdivBTXLipRfWMlvXoVmsTGpTFpidw1bWPUanUoz+zSqxqKGIw2k1Uxwjl8+WWzPbi1+nX81p9oS11CvLdRnQrqpJb4tbdKsk+Cw92fU5W40xO6om8T7TWjtYbug1TvaUp/i2VGsl15Rl9PUtXPevV4Umv6bbZXtOtHbpSUlwfWL6SXJmutotHSrIJGp6020aM6dSKxGpJxnFcpcVJfseJ8lSMUxaPVvadoCrcQwpZynwx/e48y9q62idMKrduW6O5GS+aZQ+p44vf05maZlaOktobTNSg/ihzhnCz1ybuF8jfjzr3H6W9t6s7qNWEZxa3pNpNPZb5M+vw5q5axav2rML52QAAAAAAAAAAAAAAAAAFuvQjUWzOKkuj/QrasT7NtdvrKdpP7RQy48Kkfihng/3MtqTinyj0nqU/ZXUa1ONSDzFr1T5pmmlotG4QhddqebeMvhqxfo01+p5nzFd4Yn9SPO7d4lJcsPK5PCPm99aUj2y7Zpxbgm5c18K6rqV8JnuF40rUVH3t8unTzOM1T69r9vFyZ2xYtyrNpT2i7iVF5i1v3NNZyj3eJM4fSYs2myvY1U3HO7Gco9rFli8dJmGSdUAAAAAAAAAAAAAAAAAB8nFNNNZTWGnwaImImOxB2NL7LcOkv+lU3xXSfL9V8jPT/138f2mUtfWsatOVOfuyWPLozpmxRkpNZ+0PKb+0lRrShLlJxz1WcZPjM2O2K80n6VmO1FpUcJv1RStvFEdSzYuMk3JZaSaw8N43NPrwOlYreO19/tct7hSxsP+Xg0c4m0T0nqWR9sS55f0NVOT4wpMMvRWnO6qJyfsPdPCy8Gnj8/8V436+0xLdLO8p1o7VKanHw4rwa5H0eLPTLG6TtLIOoAAAAAAAAAAAAAAAAAEZp6i3TU4+9BqSfh/nD9DLya/wAfKPcDOtaynCM1zSfl4HelvKsSIfWbQauIbUElVTzlYzNPc0/75Hn/ACHBjNXdY7Hn93aTpycZxalF4aaPl8mO2O01tCsw+U6mP75FKzoWqL2ZeuUJnvaI6fadWSniTzHPPf5by/lGk/bLtaE6slCnTcpPkm8ebfJFsWO+W3jSu06b/q5oX7NFuTTqTxt4zsrHBLrx4n1PA4f9PXv3PtKYPQAAAAAAAAAAAAAAAAAApqQUk4vg00/JkWjcaEboGbUalKXGE2vR/wD3Jm4s6iaT9CUNQwr3RdGs1KpBN4azvWV44M2Xi48s7tHaWs3epstqTpSWzxipcf8Aazx8vw87nwnpGoYMdUa7WcJfhcltGePiMsxs8YZtpqZJ576SWMbLjvz1T6HfF8Nb/nOjUNp0bo+FCChBcPvYW1Lfnez2sHHphrFajLNAAAAAAAAAAAAAAAAAAAABEv8Ah3i6VYf+S/wvmY/7M/8A2JY2AAAAAAAAAAAAAAAAAAAAAAAAAAAETp9bPc1V9yrHP+18fyMvJ61b9SiUsakgAAAAAAAAAAAAAAAAAAAAAAAAAAYOnKW1b1V+Ha+Tz+hw5EbxySv2FXbpU5dYRfrgvitukSL50AAAAAAAAAAAAAAAAAAAAAAAAAAW7iG1CcesZL5opkjdZgYGrtTat4eDlH5P/Bx4s7xwJM0gAAAAAAAAAAAAAAAAAAAAAAAAABE+hDatPEa0Phqv8l+xj4c9Wj9SJk2gAAAAAAAAAAAAAAAAAAAAAAAAAAENoj2bm7j4xl83L90YeP1lvAmTcAAAAAAAAAAAAAAAAAAAAAAAAAAARFutm9q/ip5+Wz+7MdY1nn/IlzYAAAAAAAAAAAAAAAAAAAAAAAAAAARFV4vYeNN/k/2Mdp1yIEubAAAAAAAAAAAAAAAAAAAAAAAAAAACGvN15Sf4Yr5uRgyzrkQJk3gAAAAAAAAAAAAAAAAAAAAAAAhNZNabTR8Nq5qYk03ClD2q1Tyj08XhFL5K19y08fiZc86pDzHSHbDVqVVGjCFvRzvlJd5Xa/8AVfJnD88zPUPWj4rFjr/O25/X0jNZO0m4aX2O8rp8240ln0USbXn6lGPi4o/uqm9C6bvZ6OjcV60pXTlKdKpOMfZisqm2ksY5+piyTvLE/p52alfyarHUNap9sWlqUnGorabi3GW1Re9p798ZI3fkloji4rRv0mrHtwrbu/sqUurpVZxfopJ/mT+aT/x1Z/ts2nRXbBo2rhVo17d9ZwU4fODb+hMZolyv8bmjuO276M0pb3MO8tq1OtD4qc1LHg+j8zrFon0w3pak6tGmYSqAAAAAAAAAAAAAAAAAHnvaF2hKzcrWzxO6wtub3wt88sfenjly59DPlzePUPX+P+MnP/PJ1X/by/8A0C8utu5uNtub2nOo25z8fIzxS1u5e7OfDij8dGs6Q0fKE3EeUR7UnBbJ3Cm5pbbTSjBKKWI5a3c95H5IWni2t76ZMnUVOO3Wqyg8xjF1Hjdx3Z3ciJtP0U4eCs99tk1W1otrKDTtaVSb+9KnGT+bOmPJr2zcriRkn+PS5pTXSnXzm1pJf9uBacu3OnCmv21S+qQnvhBQ8lhHOZa60mOluwvq9vNVbapOlUXCdOTT8n1Xgya2055cMXjUxt7J2fdqsbiULXSTjTrNqNO4SxSqy4KM19yT68H4GmmTft4XJ4U0/lTuHqh2eeAAAAAAAAAAAAAAAax2hazrRtnKpHDrzfdW8X8bW+bXSKy/kuZzyX8Y21cPj/nyxX6+3P8AYaW7qo6tSPezcnJyqPLlJvLk2+LyYYnvb7C3jGPwr1Ca0hr9cVo7CSjHGMLgdLZJmNMmLiY4tv21udSU25N5b5me0vUpTcahXGslTnTlBNtqUZJR21JblmWM7ONrcubRasxpzyUmLMXZG1fBXDCUk4pt4xJt5j1wuG8bPxvtOlkpa2nemGJZ1a42qHczUvYw6KjsqEZN+3KSxltpJF4yRMOVuNMW3CNp7nvIt2jHqs6lReUlxRbHafUufMw115VdF9l2sn2+wpyqPNel/BrdW4r2Z+sceuTfjt5Q+Q5mH8eTr1LcDoyAAAAAAAAAAAAAAOfu2fTLr6SlRT/h28I00uXeTSnOX1iv5TJmnc6fQfF0imObfcvPpSOUQ32ttVTIsvjiZlJW8dxnt7e1h1Wqicd5MS53ruVOySr4vkiVbK6UsFbQ6Y50z7a37zcitarZMkRCm/0LUgtrDwdoiYYJy1tKIqN8GTEKWvMxpvPYtpd0NIqi2+7uIOm1y7yPtQf0kv5jRitq2nkfI4fLD5fp0Ea3zwAAAAAAAAAAAAADk7We7dW+vajedq5rvPh3jS+iRiv7fS8bUYqxCMRV3j2yaMTnLbirpI0+BWYa6X+lLRzaojpS4loUtC1OJLhKlDSsS2PVSKdRJ9TpSGflWmKvXXoKlVtZcM7P6GvwjT5meTauR4VrJad1XnFcMszWjUvdx28qRKzq/dOjdW1VPGxXpSz4Kaz9MiJ1MSjJXypas/cOsD0Hx4AAAAAAAAAAAAADkPTMdm6uovjG4rRfpUkjJaO30GC38IY8DnLZT2zLbDlFSeI5SbxnCzveDn9ttJ6SukKUKU5U6VRVae1mE9nEmsc+nEm8RHTrhtNoibRqS2obRyiNtc5NQmbPQ+1yOtaMWXk6TNrqg6n3TrGLbz8nO8WDrDqv3Ec4K3x6deNyvyS1vR113UsnOs6bstPKG30deHCm455YOsZXl3+P3bbRtNXnfVHM5zO5aq4/CumDbRzOCXFyil5tkqz9uuz0XxgAAAAAAAAAAAAADljtLsfs+l7+GMJ1u9ju3NVYqplesmvQ4Xjt63GvusIGmZ5eri7ZMDnLbRkUystVUxo6sk1kmqmTcty0PeU1jODvWYeZnpaW66K0vQgt7X0O9bxDyMuDJZAa+aYpVINRxwOeW8S3/H4L1nt5HVllvzMj6FaaIUlaqFoZ7pDVS1dW+s6a+9cUV6bab+iOtY3MMme3jjtP6h1Ub3yAAAAAAAAAAAAAADwf/wDQWi3C7tbpL2atF0pP8dKTf1jNf0nLJD0OHbqYeZUWZrPawz0yIM5S20lkRKNlZ6XI1GuASv07+ceDJ2rNIle/1ir8X1J8pU/FVj1r+pP3pNkblatax6Y+SF9r6uF3UqbiveUoyWympcN7xlrGVjK45LRPTnNZ8tsCoyYcMkt07HtH99pSlLlRhUrPpuWwvrNfI7Yo3Z5nyOTw48/56dEG18yAAAAAAAAAAAAAA0rtd0C73RlXYjmrQauKa5vYTU4rzg5buqRS8bh342TwydubaZll9Bjllum442k1lJrPHD4M5S3VXIspLVWen3ITsyDb5klEy+pkES+5IW2+SZKLSsSZeGW09vduxLQDoWk7qosTuGtjqqMM4fq9p+WDXgrqNvnflM3nkjHH/H/b0g7vLAAAAAAAAAAAAAAGgOau1DVF6OvG6cf+VrOU6DS9mDz7VH05eDXRmXJXUvc4eb8ldfcNUVZyxtNvCSWXwS4LyOMw9Ol12LKS11lVkhbZkJ2MEyIGzINqZSJiHO1mz9nmqU9JXSUk1bU2pV5rmuVNP4pfRZ8Drjp5S87mcqMNevc+nSNGlGEYxglGMUoxitySSwkjc+YmZmdyrCAAAAAAAAAAAAAAFqtcQh7zCYhq2uLtL22qW1dezLfGaxt06i92cfFfVZXMpaItGmjB5Y7RaHOmlNHTtqs6VTjF7pL3Zx5SXgzJMae/jtFo3CzFlJhrpZWmVdYl9TC0SNgmTINgRKU1b1euNIV40LaDbyu8qNfw6MG/em/nu4vBelJtLLyeRTDXdnSWrWgqNhbU7agvZisyk8bVSb96cvF/sjdWsVjUPlc+a2W82slSzkAAAAAAAAAAAAAAwNK3vdx3cSJWrXbQtM6clv3spMtdMcNP0jpqW/e/mV201xw1fS12qqxNZxwfOPkUmNtGPdPSCksHKYbaZIkUimnaLqlIjS8XVbQ0t5Pm2NIm8Q2jVXUyvezi6maFDKzUlH25LpCL4+b3eZ0pimWLkc+tI67l0Fq5oe3s6EaNrTUILe+c5yxvlOXGTNlYiI6fN5ct8lt2lKFnMAAAAAAAAAAAAAAAxryzjVWJEaTFtNev9UITzjBE1dq5phrt9qBngivi7V5KEuuzx7935keLrHJR9Ts8l8JHgvHJhb/4dyf3SPxrf1el6l2aZ4xf9Uh+KD+ulJW3ZZTeNqEn/PU/cfihSefb9ti0V2cW9JpqlBPq1mXze8vGOHC/Mvb3LarPQUKeC+mackylYQSWES5qgAAAAAAAAAAAAAAAAAAA+OK6AUunHovkDZ3MfhQTt9UF0QQq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8" name="AutoShape 22" descr="data:image/jpeg;base64,/9j/4AAQSkZJRgABAQAAAQABAAD/2wCEAAkGBxAQEA8QDhAQERAVEBAQEBAQDw8UDg8QFBEWFhYSFBQYHCggGBolGxQTIT0hJSkrLjEuFx81ODMsNygtLjcBCgoKDg0OGhAQGiwcIBwsLCwsLCwsLCwsLCwsLCwsLCwsLCwsLCwsLCwsLCwsLCwsLCwsLCwsLCwsLCwsLDcsLP/AABEIAQEAxAMBEQACEQEDEQH/xAAcAAEAAQUBAQAAAAAAAAAAAAAABQIDBAYIBwH/xAA/EAACAQMABwUFBgUCBwEAAAAAAQIDBBEFBhIhMUFRBxNhcYEiMlKRoRRCYrHB0SOCkvDxFXIXJDNzorLhCP/EABoBAQADAQEBAAAAAAAAAAAAAAABAgQDBQb/xAAqEQEAAgICAgICAQQCAwAAAAAAAQIDEQQhEjEFQRNRIhQyYbFCcRUjUv/aAAwDAQACEQMRAD8A9wAAAAAAAAAAAAAAAAAAAAAAAAAAAAAAAAAAAAAAAAAAAAAAAAAAAAAAAAAAAAAAAAjNM6ap2qjtJynJxUYRaTblLZWW+CyUveKRtelJvOoQy14ppSlOhUUY5blGUZbllZS3ccMzRzK/cO1uNMfaRttarWrCM6U5TyvdUWprwafAtbmY49duE1mJ1LIhdXFT3KSpx+Kq3n+kiMmW/quoNQrVnWe+Vw8/hhHZX7l4xX+7I3CipWuKO+aVaHNwWzUS67PBlZtlx968oGRS0jSlTdRTWylmWeMfNF68nHNfLZpBXOtEsvu6cdnltN5fouB5mT5O2/416QWutL397Tz02N3zyMfyn/1AzLPWWlPdP2HnCW97urZ3x/J4rTq3SdJqE01mLTXVPKPSraLRuO0KiQAAAAAAAAAAAAAAAxNI6No3EdivBTXLipRfWMlvXoVmsTGpTFpidw1bWPUanUoz+zSqxqKGIw2k1Uxwjl8+WWzPbi1+nX81p9oS11CvLdRnQrqpJb4tbdKsk+Cw92fU5W40xO6om8T7TWjtYbug1TvaUp/i2VGsl15Rl9PUtXPevV4Umv6bbZXtOtHbpSUlwfWL6SXJmutotHSrIJGp6020aM6dSKxGpJxnFcpcVJfseJ8lSMUxaPVvadoCrcQwpZynwx/e48y9q62idMKrduW6O5GS+aZQ+p44vf05maZlaOktobTNSg/ihzhnCz1ybuF8jfjzr3H6W9t6s7qNWEZxa3pNpNPZb5M+vw5q5axav2rML52QAAAAAAAAAAAAAAAAAFuvQjUWzOKkuj/QrasT7NtdvrKdpP7RQy48Kkfihng/3MtqTinyj0nqU/ZXUa1ONSDzFr1T5pmmlotG4QhddqebeMvhqxfo01+p5nzFd4Yn9SPO7d4lJcsPK5PCPm99aUj2y7Zpxbgm5c18K6rqV8JnuF40rUVH3t8unTzOM1T69r9vFyZ2xYtyrNpT2i7iVF5i1v3NNZyj3eJM4fSYs2myvY1U3HO7Gco9rFli8dJmGSdUAAAAAAAAAAAAAAAAAB8nFNNNZTWGnwaImImOxB2NL7LcOkv+lU3xXSfL9V8jPT/138f2mUtfWsatOVOfuyWPLozpmxRkpNZ+0PKb+0lRrShLlJxz1WcZPjM2O2K80n6VmO1FpUcJv1RStvFEdSzYuMk3JZaSaw8N43NPrwOlYreO19/tct7hSxsP+Xg0c4m0T0nqWR9sS55f0NVOT4wpMMvRWnO6qJyfsPdPCy8Gnj8/8V436+0xLdLO8p1o7VKanHw4rwa5H0eLPTLG6TtLIOoAAAAAAAAAAAAAAAAAEZp6i3TU4+9BqSfh/nD9DLya/wAfKPcDOtaynCM1zSfl4HelvKsSIfWbQauIbUElVTzlYzNPc0/75Hn/ACHBjNXdY7Hn93aTpycZxalF4aaPl8mO2O01tCsw+U6mP75FKzoWqL2ZeuUJnvaI6fadWSniTzHPPf5by/lGk/bLtaE6slCnTcpPkm8ebfJFsWO+W3jSu06b/q5oX7NFuTTqTxt4zsrHBLrx4n1PA4f9PXv3PtKYPQAAAAAAAAAAAAAAAAAApqQUk4vg00/JkWjcaEboGbUalKXGE2vR/wD3Jm4s6iaT9CUNQwr3RdGs1KpBN4azvWV44M2Xi48s7tHaWs3epstqTpSWzxipcf8Aazx8vw87nwnpGoYMdUa7WcJfhcltGePiMsxs8YZtpqZJ576SWMbLjvz1T6HfF8Nb/nOjUNp0bo+FCChBcPvYW1Lfnez2sHHphrFajLNAAAAAAAAAAAAAAAAAAAABEv8Ah3i6VYf+S/wvmY/7M/8A2JY2AAAAAAAAAAAAAAAAAAAAAAAAAAAETp9bPc1V9yrHP+18fyMvJ61b9SiUsakgAAAAAAAAAAAAAAAAAAAAAAAAAAYOnKW1b1V+Ha+Tz+hw5EbxySv2FXbpU5dYRfrgvitukSL50AAAAAAAAAAAAAAAAAAAAAAAAAAW7iG1CcesZL5opkjdZgYGrtTat4eDlH5P/Bx4s7xwJM0gAAAAAAAAAAAAAAAAAAAAAAAAABE+hDatPEa0Phqv8l+xj4c9Wj9SJk2gAAAAAAAAAAAAAAAAAAAAAAAAAAENoj2bm7j4xl83L90YeP1lvAmTcAAAAAAAAAAAAAAAAAAAAAAAAAAARFutm9q/ip5+Wz+7MdY1nn/IlzYAAAAAAAAAAAAAAAAAAAAAAAAAAARFV4vYeNN/k/2Mdp1yIEubAAAAAAAAAAAAAAAAAAAAAAAAAAACGvN15Sf4Yr5uRgyzrkQJk3gAAAAAAAAAAAAAAAAAAAAAAAhNZNabTR8Nq5qYk03ClD2q1Tyj08XhFL5K19y08fiZc86pDzHSHbDVqVVGjCFvRzvlJd5Xa/8AVfJnD88zPUPWj4rFjr/O25/X0jNZO0m4aX2O8rp8240ln0USbXn6lGPi4o/uqm9C6bvZ6OjcV60pXTlKdKpOMfZisqm2ksY5+piyTvLE/p52alfyarHUNap9sWlqUnGorabi3GW1Re9p798ZI3fkloji4rRv0mrHtwrbu/sqUurpVZxfopJ/mT+aT/x1Z/ts2nRXbBo2rhVo17d9ZwU4fODb+hMZolyv8bmjuO276M0pb3MO8tq1OtD4qc1LHg+j8zrFon0w3pak6tGmYSqAAAAAAAAAAAAAAAAAHnvaF2hKzcrWzxO6wtub3wt88sfenjly59DPlzePUPX+P+MnP/PJ1X/by/8A0C8utu5uNtub2nOo25z8fIzxS1u5e7OfDij8dGs6Q0fKE3EeUR7UnBbJ3Cm5pbbTSjBKKWI5a3c95H5IWni2t76ZMnUVOO3Wqyg8xjF1Hjdx3Z3ciJtP0U4eCs99tk1W1otrKDTtaVSb+9KnGT+bOmPJr2zcriRkn+PS5pTXSnXzm1pJf9uBacu3OnCmv21S+qQnvhBQ8lhHOZa60mOluwvq9vNVbapOlUXCdOTT8n1Xgya2055cMXjUxt7J2fdqsbiULXSTjTrNqNO4SxSqy4KM19yT68H4GmmTft4XJ4U0/lTuHqh2eeAAAAAAAAAAAAAAAax2hazrRtnKpHDrzfdW8X8bW+bXSKy/kuZzyX8Y21cPj/nyxX6+3P8AYaW7qo6tSPezcnJyqPLlJvLk2+LyYYnvb7C3jGPwr1Ca0hr9cVo7CSjHGMLgdLZJmNMmLiY4tv21udSU25N5b5me0vUpTcahXGslTnTlBNtqUZJR21JblmWM7ONrcubRasxpzyUmLMXZG1fBXDCUk4pt4xJt5j1wuG8bPxvtOlkpa2nemGJZ1a42qHczUvYw6KjsqEZN+3KSxltpJF4yRMOVuNMW3CNp7nvIt2jHqs6lReUlxRbHafUufMw115VdF9l2sn2+wpyqPNel/BrdW4r2Z+sceuTfjt5Q+Q5mH8eTr1LcDoyAAAAAAAAAAAAAAOfu2fTLr6SlRT/h28I00uXeTSnOX1iv5TJmnc6fQfF0imObfcvPpSOUQ32ttVTIsvjiZlJW8dxnt7e1h1Wqicd5MS53ruVOySr4vkiVbK6UsFbQ6Y50z7a37zcitarZMkRCm/0LUgtrDwdoiYYJy1tKIqN8GTEKWvMxpvPYtpd0NIqi2+7uIOm1y7yPtQf0kv5jRitq2nkfI4fLD5fp0Ea3zwAAAAAAAAAAAAADk7We7dW+vajedq5rvPh3jS+iRiv7fS8bUYqxCMRV3j2yaMTnLbirpI0+BWYa6X+lLRzaojpS4loUtC1OJLhKlDSsS2PVSKdRJ9TpSGflWmKvXXoKlVtZcM7P6GvwjT5meTauR4VrJad1XnFcMszWjUvdx28qRKzq/dOjdW1VPGxXpSz4Kaz9MiJ1MSjJXypas/cOsD0Hx4AAAAAAAAAAAAADkPTMdm6uovjG4rRfpUkjJaO30GC38IY8DnLZT2zLbDlFSeI5SbxnCzveDn9ttJ6SukKUKU5U6VRVae1mE9nEmsc+nEm8RHTrhtNoibRqS2obRyiNtc5NQmbPQ+1yOtaMWXk6TNrqg6n3TrGLbz8nO8WDrDqv3Ec4K3x6deNyvyS1vR113UsnOs6bstPKG30deHCm455YOsZXl3+P3bbRtNXnfVHM5zO5aq4/CumDbRzOCXFyil5tkqz9uuz0XxgAAAAAAAAAAAAADljtLsfs+l7+GMJ1u9ju3NVYqplesmvQ4Xjt63GvusIGmZ5eri7ZMDnLbRkUystVUxo6sk1kmqmTcty0PeU1jODvWYeZnpaW66K0vQgt7X0O9bxDyMuDJZAa+aYpVINRxwOeW8S3/H4L1nt5HVllvzMj6FaaIUlaqFoZ7pDVS1dW+s6a+9cUV6bab+iOtY3MMme3jjtP6h1Ub3yAAAAAAAAAAAAAADwf/wDQWi3C7tbpL2atF0pP8dKTf1jNf0nLJD0OHbqYeZUWZrPawz0yIM5S20lkRKNlZ6XI1GuASv07+ceDJ2rNIle/1ir8X1J8pU/FVj1r+pP3pNkblatax6Y+SF9r6uF3UqbiveUoyWympcN7xlrGVjK45LRPTnNZ8tsCoyYcMkt07HtH99pSlLlRhUrPpuWwvrNfI7Yo3Z5nyOTw48/56dEG18yAAAAAAAAAAAAAA0rtd0C73RlXYjmrQauKa5vYTU4rzg5buqRS8bh342TwydubaZll9Bjllum442k1lJrPHD4M5S3VXIspLVWen3ITsyDb5klEy+pkES+5IW2+SZKLSsSZeGW09vduxLQDoWk7qosTuGtjqqMM4fq9p+WDXgrqNvnflM3nkjHH/H/b0g7vLAAAAAAAAAAAAAAGgOau1DVF6OvG6cf+VrOU6DS9mDz7VH05eDXRmXJXUvc4eb8ldfcNUVZyxtNvCSWXwS4LyOMw9Ol12LKS11lVkhbZkJ2MEyIGzINqZSJiHO1mz9nmqU9JXSUk1bU2pV5rmuVNP4pfRZ8Drjp5S87mcqMNevc+nSNGlGEYxglGMUoxitySSwkjc+YmZmdyrCAAAAAAAAAAAAAAFqtcQh7zCYhq2uLtL22qW1dezLfGaxt06i92cfFfVZXMpaItGmjB5Y7RaHOmlNHTtqs6VTjF7pL3Zx5SXgzJMae/jtFo3CzFlJhrpZWmVdYl9TC0SNgmTINgRKU1b1euNIV40LaDbyu8qNfw6MG/em/nu4vBelJtLLyeRTDXdnSWrWgqNhbU7agvZisyk8bVSb96cvF/sjdWsVjUPlc+a2W82slSzkAAAAAAAAAAAAAAwNK3vdx3cSJWrXbQtM6clv3spMtdMcNP0jpqW/e/mV201xw1fS12qqxNZxwfOPkUmNtGPdPSCksHKYbaZIkUimnaLqlIjS8XVbQ0t5Pm2NIm8Q2jVXUyvezi6maFDKzUlH25LpCL4+b3eZ0pimWLkc+tI67l0Fq5oe3s6EaNrTUILe+c5yxvlOXGTNlYiI6fN5ct8lt2lKFnMAAAAAAAAAAAAAAAxryzjVWJEaTFtNev9UITzjBE1dq5phrt9qBngivi7V5KEuuzx7935keLrHJR9Ts8l8JHgvHJhb/4dyf3SPxrf1el6l2aZ4xf9Uh+KD+ulJW3ZZTeNqEn/PU/cfihSefb9ti0V2cW9JpqlBPq1mXze8vGOHC/Mvb3LarPQUKeC+mackylYQSWES5qgAAAAAAAAAAAAAAAAAAA+OK6AUunHovkDZ3MfhQTt9UF0QQq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2" name="Picture 2" descr="https://3f42b141583f6182b1c5-cd9b0e5ecc65b307ff31b1b13a2757a1.ssl.cf1.rackcdn.com/2014/12/american-buffalo-gold-coin-heads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581400" cy="3581400"/>
          </a:xfrm>
          <a:prstGeom prst="rect">
            <a:avLst/>
          </a:prstGeom>
          <a:noFill/>
        </p:spPr>
      </p:pic>
      <p:pic>
        <p:nvPicPr>
          <p:cNvPr id="25604" name="Picture 4" descr="https://s-media-cache-ak0.pinimg.com/736x/3a/21/d7/3a21d7e33af961669bee5d1051954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976289"/>
            <a:ext cx="4419600" cy="51677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54102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b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oy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05000" y="6858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c</a:t>
            </a:r>
            <a:r>
              <a:rPr lang="en-US" sz="8000" b="1" dirty="0" smtClean="0">
                <a:latin typeface="Century Gothic" pitchFamily="34" charset="0"/>
              </a:rPr>
              <a:t>elery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1026" name="Picture 2" descr="http://www.goodwholefood.com/wp-content/uploads/2016/03/Ce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38400"/>
            <a:ext cx="6324600" cy="4421799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30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es.cloudinary.com/dk-find-out/image/upload/q_80,w_1440/MA_00156179_nulf2u.jpg"/>
          <p:cNvPicPr>
            <a:picLocks noChangeAspect="1" noChangeArrowheads="1"/>
          </p:cNvPicPr>
          <p:nvPr/>
        </p:nvPicPr>
        <p:blipFill>
          <a:blip r:embed="rId2" cstate="print"/>
          <a:srcRect l="21622" t="1293" r="21622"/>
          <a:stretch>
            <a:fillRect/>
          </a:stretch>
        </p:blipFill>
        <p:spPr bwMode="auto">
          <a:xfrm>
            <a:off x="685800" y="0"/>
            <a:ext cx="5257800" cy="9144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19400" y="533400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g</a:t>
            </a:r>
            <a:r>
              <a:rPr lang="en-US" sz="8000" b="1" dirty="0" smtClean="0">
                <a:latin typeface="Century Gothic" pitchFamily="34" charset="0"/>
              </a:rPr>
              <a:t>iraffe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31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ww.punchbowl.com/gridfs/fs/4d2e0249f92ea1125d0000ef-1294860874"/>
          <p:cNvPicPr>
            <a:picLocks noChangeAspect="1" noChangeArrowheads="1"/>
          </p:cNvPicPr>
          <p:nvPr/>
        </p:nvPicPr>
        <p:blipFill>
          <a:blip r:embed="rId2" cstate="print"/>
          <a:srcRect l="17544" t="5263" r="21053"/>
          <a:stretch>
            <a:fillRect/>
          </a:stretch>
        </p:blipFill>
        <p:spPr bwMode="auto">
          <a:xfrm>
            <a:off x="457200" y="4572000"/>
            <a:ext cx="2222500" cy="2286000"/>
          </a:xfrm>
          <a:prstGeom prst="rect">
            <a:avLst/>
          </a:prstGeom>
          <a:noFill/>
        </p:spPr>
      </p:pic>
      <p:pic>
        <p:nvPicPr>
          <p:cNvPr id="12" name="Picture 6" descr="http://www.natureandmore.com/products/grapes/image_pr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362200"/>
            <a:ext cx="3048000" cy="226827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19400" y="25908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gr</a:t>
            </a:r>
            <a:r>
              <a:rPr lang="en-US" sz="8000" b="1" dirty="0" smtClean="0">
                <a:latin typeface="Century Gothic" pitchFamily="34" charset="0"/>
              </a:rPr>
              <a:t>apes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2286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fr</a:t>
            </a:r>
            <a:r>
              <a:rPr lang="en-US" sz="8000" b="1" dirty="0" smtClean="0">
                <a:latin typeface="Century Gothic" pitchFamily="34" charset="0"/>
              </a:rPr>
              <a:t>og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953000"/>
            <a:ext cx="4796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pr</a:t>
            </a:r>
            <a:r>
              <a:rPr lang="en-US" sz="8000" b="1" dirty="0" smtClean="0">
                <a:latin typeface="Century Gothic" pitchFamily="34" charset="0"/>
              </a:rPr>
              <a:t>esent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7391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tr</a:t>
            </a:r>
            <a:r>
              <a:rPr lang="en-US" sz="8000" b="1" dirty="0" smtClean="0">
                <a:latin typeface="Century Gothic" pitchFamily="34" charset="0"/>
              </a:rPr>
              <a:t>uck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11" name="Picture 2" descr="http://s.hswstatic.com/gif/frog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28600"/>
            <a:ext cx="2620057" cy="2286000"/>
          </a:xfrm>
          <a:prstGeom prst="rect">
            <a:avLst/>
          </a:prstGeom>
          <a:noFill/>
        </p:spPr>
      </p:pic>
      <p:pic>
        <p:nvPicPr>
          <p:cNvPr id="15" name="Picture 2" descr="http://www.ramtrucks.com/assets/towing_guide/images/before_you_buy/tru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086600"/>
            <a:ext cx="3576914" cy="1582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pariconsleds.com/media/catalog/product/cache/2/image/9df78eab33525d08d6e5fb8d27136e95/f/l/flexibleflyer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8555">
            <a:off x="284300" y="3901232"/>
            <a:ext cx="3437510" cy="3124200"/>
          </a:xfrm>
          <a:prstGeom prst="rect">
            <a:avLst/>
          </a:prstGeom>
          <a:noFill/>
        </p:spPr>
      </p:pic>
      <p:pic>
        <p:nvPicPr>
          <p:cNvPr id="17" name="Picture 2" descr="http://i1117.photobucket.com/albums/k591/carlofab1/la-na-nn-girl-skunk-20121022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95400"/>
            <a:ext cx="2667000" cy="3131507"/>
          </a:xfrm>
          <a:prstGeom prst="rect">
            <a:avLst/>
          </a:prstGeom>
          <a:noFill/>
        </p:spPr>
      </p:pic>
      <p:pic>
        <p:nvPicPr>
          <p:cNvPr id="16" name="Picture 4" descr="http://cdn.shopify.com/s/files/1/0126/5242/products/Printed-Village-Tartan-Plaid-Scarf-Navy-1_1024x1024.jpg?v=14495018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78120">
            <a:off x="573501" y="-264699"/>
            <a:ext cx="3505199" cy="3505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27432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sk</a:t>
            </a:r>
            <a:r>
              <a:rPr lang="en-US" sz="8000" b="1" dirty="0" smtClean="0">
                <a:latin typeface="Century Gothic" pitchFamily="34" charset="0"/>
              </a:rPr>
              <a:t>unk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2286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sc</a:t>
            </a:r>
            <a:r>
              <a:rPr lang="en-US" sz="8000" b="1" dirty="0" smtClean="0">
                <a:latin typeface="Century Gothic" pitchFamily="34" charset="0"/>
              </a:rPr>
              <a:t>arf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1" y="4800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sl</a:t>
            </a:r>
            <a:r>
              <a:rPr lang="en-US" sz="8000" b="1" dirty="0" smtClean="0">
                <a:latin typeface="Century Gothic" pitchFamily="34" charset="0"/>
              </a:rPr>
              <a:t>ed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7391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sm</a:t>
            </a:r>
            <a:r>
              <a:rPr lang="en-US" sz="8000" b="1" dirty="0" smtClean="0">
                <a:latin typeface="Century Gothic" pitchFamily="34" charset="0"/>
              </a:rPr>
              <a:t>ile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19" name="Picture 2" descr="http://breketiplovdiv.blog.bg/photos/151522/original/up-close-sm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7010400"/>
            <a:ext cx="2407422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dnimg2.webstaurantstore.com/images/products/main/34362/83698/prima-flatware-dessert-spoon-36-pack.jpg"/>
          <p:cNvPicPr>
            <a:picLocks noChangeAspect="1" noChangeArrowheads="1"/>
          </p:cNvPicPr>
          <p:nvPr/>
        </p:nvPicPr>
        <p:blipFill>
          <a:blip r:embed="rId2" cstate="print"/>
          <a:srcRect t="16667" b="14286"/>
          <a:stretch>
            <a:fillRect/>
          </a:stretch>
        </p:blipFill>
        <p:spPr bwMode="auto">
          <a:xfrm rot="21182417">
            <a:off x="695375" y="2574955"/>
            <a:ext cx="3451386" cy="2383101"/>
          </a:xfrm>
          <a:prstGeom prst="rect">
            <a:avLst/>
          </a:prstGeom>
          <a:noFill/>
        </p:spPr>
      </p:pic>
      <p:pic>
        <p:nvPicPr>
          <p:cNvPr id="11" name="Picture 2" descr="http://cdn3.volusion.com/mxtqj.rcrhg/v/vspfiles/photos/GSS06-2.jpg?1346715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343400"/>
            <a:ext cx="2667000" cy="2667000"/>
          </a:xfrm>
          <a:prstGeom prst="rect">
            <a:avLst/>
          </a:prstGeom>
          <a:noFill/>
        </p:spPr>
      </p:pic>
      <p:pic>
        <p:nvPicPr>
          <p:cNvPr id="7" name="Picture 6" descr="http://dialonepestcontrol.com/wp-content/uploads/sn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5680">
            <a:off x="1348823" y="-88086"/>
            <a:ext cx="5572404" cy="31066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19400" y="25908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sp</a:t>
            </a:r>
            <a:r>
              <a:rPr lang="en-US" sz="8000" b="1" dirty="0" smtClean="0">
                <a:latin typeface="Century Gothic" pitchFamily="34" charset="0"/>
              </a:rPr>
              <a:t>oon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sn</a:t>
            </a:r>
            <a:r>
              <a:rPr lang="en-US" sz="8000" b="1" dirty="0" smtClean="0">
                <a:latin typeface="Century Gothic" pitchFamily="34" charset="0"/>
              </a:rPr>
              <a:t>ake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49530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st</a:t>
            </a:r>
            <a:r>
              <a:rPr lang="en-US" sz="8000" b="1" dirty="0" smtClean="0">
                <a:latin typeface="Century Gothic" pitchFamily="34" charset="0"/>
              </a:rPr>
              <a:t>ar</a:t>
            </a:r>
            <a:endParaRPr lang="en-US" sz="8000" b="1" dirty="0">
              <a:latin typeface="Century Gothic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73914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sw</a:t>
            </a:r>
            <a:r>
              <a:rPr lang="en-US" sz="8000" b="1" dirty="0" smtClean="0">
                <a:latin typeface="Century Gothic" pitchFamily="34" charset="0"/>
              </a:rPr>
              <a:t>eater</a:t>
            </a:r>
            <a:endParaRPr lang="en-US" sz="8000" b="1" dirty="0">
              <a:latin typeface="Century Gothic" pitchFamily="34" charset="0"/>
            </a:endParaRPr>
          </a:p>
        </p:txBody>
      </p:sp>
      <p:pic>
        <p:nvPicPr>
          <p:cNvPr id="12" name="Picture 2" descr="http://arapparelsbd.com/image/products/kids/sweater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6781800"/>
            <a:ext cx="19812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n.shopify.com/s/files/1/0955/9060/collections/Nest_transparent.png?v=1442781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3276600" cy="3276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838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ne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292" name="Picture 4" descr="http://cdn.instructables.com/F3X/CVUC/GVZPP04Z/F3XCVUCGVZPP04Z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429000"/>
            <a:ext cx="2444750" cy="26574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2800" y="38100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de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sk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294" name="Picture 6" descr="http://reardonpest.com/reardon-content/uploads/2015/07/paper-wasp-white-background.jpg"/>
          <p:cNvPicPr>
            <a:picLocks noChangeAspect="1" noChangeArrowheads="1"/>
          </p:cNvPicPr>
          <p:nvPr/>
        </p:nvPicPr>
        <p:blipFill>
          <a:blip r:embed="rId4" cstate="print"/>
          <a:srcRect r="11893"/>
          <a:stretch>
            <a:fillRect/>
          </a:stretch>
        </p:blipFill>
        <p:spPr bwMode="auto">
          <a:xfrm>
            <a:off x="304800" y="6172200"/>
            <a:ext cx="3352800" cy="26713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57600" y="6705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wa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sp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3800" y="838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a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nt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27432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ri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ng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876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sa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nd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70104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tru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nk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296" name="Picture 8" descr="http://www.youngspestcontrol.co.uk/wp-content/uploads/2014/11/Black-Ant-Lasius-ni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3644900" cy="2429973"/>
          </a:xfrm>
          <a:prstGeom prst="rect">
            <a:avLst/>
          </a:prstGeom>
          <a:noFill/>
        </p:spPr>
      </p:pic>
      <p:pic>
        <p:nvPicPr>
          <p:cNvPr id="12298" name="Picture 10" descr="http://img.bluenile.com/is/image/bluenile/-14k-white-gold-engagement-ring-setting-/setting_template_main?$phab_detailmain$&amp;$diam_shape=is%7Bbluenile/main_RD_standard_100%7D&amp;$diam_position=20,-30&amp;$ring_position=0,0&amp;$ring_sku=is%7Bbluenile/25670_setmain%7D"/>
          <p:cNvPicPr>
            <a:picLocks noChangeAspect="1" noChangeArrowheads="1"/>
          </p:cNvPicPr>
          <p:nvPr/>
        </p:nvPicPr>
        <p:blipFill>
          <a:blip r:embed="rId3" cstate="print"/>
          <a:srcRect t="28158"/>
          <a:stretch>
            <a:fillRect/>
          </a:stretch>
        </p:blipFill>
        <p:spPr bwMode="auto">
          <a:xfrm>
            <a:off x="1066800" y="2590800"/>
            <a:ext cx="2768198" cy="1717676"/>
          </a:xfrm>
          <a:prstGeom prst="rect">
            <a:avLst/>
          </a:prstGeom>
          <a:noFill/>
        </p:spPr>
      </p:pic>
      <p:pic>
        <p:nvPicPr>
          <p:cNvPr id="12300" name="Picture 12" descr="http://epsomsandandsoil.com.au/wp-content/uploads/2014/03/Plastering-Coarse-Sand-e1394582748774.jpg"/>
          <p:cNvPicPr>
            <a:picLocks noChangeAspect="1" noChangeArrowheads="1"/>
          </p:cNvPicPr>
          <p:nvPr/>
        </p:nvPicPr>
        <p:blipFill>
          <a:blip r:embed="rId4" cstate="print"/>
          <a:srcRect l="9382" t="11261" r="13683"/>
          <a:stretch>
            <a:fillRect/>
          </a:stretch>
        </p:blipFill>
        <p:spPr bwMode="auto">
          <a:xfrm>
            <a:off x="533400" y="4191000"/>
            <a:ext cx="3124200" cy="2401914"/>
          </a:xfrm>
          <a:prstGeom prst="rect">
            <a:avLst/>
          </a:prstGeom>
          <a:noFill/>
        </p:spPr>
      </p:pic>
      <p:pic>
        <p:nvPicPr>
          <p:cNvPr id="12302" name="Picture 14" descr="http://assets.dutchcrafters.com/product_images/pid_47319-Amish-Hardwood-Steamer-Trunk-with-Cedar-Bottom--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705600"/>
            <a:ext cx="3073400" cy="2024979"/>
          </a:xfrm>
          <a:prstGeom prst="rect">
            <a:avLst/>
          </a:prstGeom>
          <a:noFill/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 descr="http://ep.yimg.com/ay/1stdirect/maxxon-12-8-river-raft-free-shipping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3581400" cy="23872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457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ra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ft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2514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gu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lp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876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latin typeface="Century Gothic" pitchFamily="34" charset="0"/>
              </a:rPr>
              <a:t>la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mp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7162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entury Gothic" pitchFamily="34" charset="0"/>
              </a:rPr>
              <a:t>be</a:t>
            </a:r>
            <a:r>
              <a:rPr lang="en-US" sz="8000" b="1" dirty="0" smtClean="0">
                <a:solidFill>
                  <a:srgbClr val="FF0000"/>
                </a:solidFill>
                <a:latin typeface="Century Gothic" pitchFamily="34" charset="0"/>
              </a:rPr>
              <a:t>lt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2306" name="AutoShape 18" descr="http://media.tumblr.com/tumblr_m6nixrBf1Z1qcmo46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8" name="Picture 20" descr="http://media.tumblr.com/tumblr_m6nixrBf1Z1qcmo46.jpg"/>
          <p:cNvPicPr>
            <a:picLocks noChangeAspect="1" noChangeArrowheads="1"/>
          </p:cNvPicPr>
          <p:nvPr/>
        </p:nvPicPr>
        <p:blipFill>
          <a:blip r:embed="rId3" cstate="print"/>
          <a:srcRect r="3571"/>
          <a:stretch>
            <a:fillRect/>
          </a:stretch>
        </p:blipFill>
        <p:spPr bwMode="auto">
          <a:xfrm>
            <a:off x="1295400" y="2133600"/>
            <a:ext cx="2057400" cy="2133600"/>
          </a:xfrm>
          <a:prstGeom prst="rect">
            <a:avLst/>
          </a:prstGeom>
          <a:noFill/>
        </p:spPr>
      </p:pic>
      <p:pic>
        <p:nvPicPr>
          <p:cNvPr id="12312" name="Picture 24" descr="https://upload.wikimedia.org/wikipedia/commons/9/91/Belt-cloth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7086600"/>
            <a:ext cx="2880539" cy="1600200"/>
          </a:xfrm>
          <a:prstGeom prst="rect">
            <a:avLst/>
          </a:prstGeom>
          <a:noFill/>
        </p:spPr>
      </p:pic>
      <p:pic>
        <p:nvPicPr>
          <p:cNvPr id="23558" name="Picture 6" descr="Image result for lamp"/>
          <p:cNvPicPr>
            <a:picLocks noChangeAspect="1" noChangeArrowheads="1"/>
          </p:cNvPicPr>
          <p:nvPr/>
        </p:nvPicPr>
        <p:blipFill>
          <a:blip r:embed="rId5" cstate="print"/>
          <a:srcRect l="15152" r="13636"/>
          <a:stretch>
            <a:fillRect/>
          </a:stretch>
        </p:blipFill>
        <p:spPr bwMode="auto">
          <a:xfrm>
            <a:off x="1447800" y="4343400"/>
            <a:ext cx="1905000" cy="2675106"/>
          </a:xfrm>
          <a:prstGeom prst="rect">
            <a:avLst/>
          </a:prstGeom>
          <a:noFill/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8458200"/>
            <a:ext cx="2171700" cy="486833"/>
          </a:xfrm>
        </p:spPr>
        <p:txBody>
          <a:bodyPr/>
          <a:lstStyle/>
          <a:p>
            <a:pPr algn="l"/>
            <a:r>
              <a:rPr lang="en-US" dirty="0" smtClean="0"/>
              <a:t>Unit 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152</Words>
  <Application>Microsoft Office PowerPoint</Application>
  <PresentationFormat>On-screen Show (4:3)</PresentationFormat>
  <Paragraphs>120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Missing Unit 1</dc:title>
  <dc:creator>ST User</dc:creator>
  <cp:lastModifiedBy>ST User</cp:lastModifiedBy>
  <cp:revision>58</cp:revision>
  <dcterms:created xsi:type="dcterms:W3CDTF">2016-09-22T20:48:34Z</dcterms:created>
  <dcterms:modified xsi:type="dcterms:W3CDTF">2016-11-15T18:57:36Z</dcterms:modified>
</cp:coreProperties>
</file>