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absorb&amp;source=images&amp;cd=&amp;cad=rja&amp;docid=oI9XsPEr2z7cKM&amp;tbnid=-1kFFgTjTZO2PM:&amp;ved=0CAUQjRw&amp;url=http://www.ehow.com/info_8114202_products-absorb-moisture.html&amp;ei=frSKUZCyG4WS9gSju4G4Cw&amp;bvm=bv.46226182,d.aWc&amp;psig=AFQjCNFOMw1s42_zNDyI1Are6U_DNlCI0w&amp;ust=136813102408171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old+man&amp;source=images&amp;cd=&amp;cad=rja&amp;docid=3JFc49ImUjABZM&amp;tbnid=YDWrVQ427w4rWM:&amp;ved=0CAUQjRw&amp;url=http://ralphiesportal.me/2012/02/01/old-man/&amp;ei=VrOKUe2OEYvA9gSlj4DYCg&amp;bvm=bv.46226182,d.aWc&amp;psig=AFQjCNFRT-HyV7RRtsxS7jm7QOGiwmTidA&amp;ust=136813074742602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paper+towel+absorbing&amp;source=images&amp;cd=&amp;cad=rja&amp;docid=UJ_AY_Zy88GUTM&amp;tbnid=xLVNHP9WYmMVnM:&amp;ved=0CAUQjRw&amp;url=http://www.sciencebuddies.org/science-fair-projects/project_ideas/PlantBio_p033.shtml?from=Home&amp;ei=w7SKUZvvLJTu9AS_iYHgDA&amp;bvm=bv.46226182,d.aWc&amp;psig=AFQjCNFdlNDTNV_UUNvEk03VlJuonFeImg&amp;ust=136813111931562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relationship&amp;source=images&amp;cd=&amp;cad=rja&amp;docid=DSe1nxxrmbA8YM&amp;tbnid=nGBZ7Gnok_c-kM:&amp;ved=0CAUQjRw&amp;url=http://www.fasttrakauto.com/blog/2012/09/28/7-keys-to-successful-relationship-building-in-the-auto-repair-business/&amp;ei=A7WKUabJPJDC9QT7_4DQBw&amp;bvm=bv.46226182,d.aWc&amp;psig=AFQjCNHYHkiesHR3Et80beGSx0HGiQ-5Bg&amp;ust=136813119433857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ancient+things&amp;source=images&amp;cd=&amp;cad=rja&amp;docid=tvc4XLKyQl5_RM&amp;tbnid=Wq50Z_2g36sNwM:&amp;ved=0CAUQjRw&amp;url=http://hobbyblog.blogspot.com/2003_11_09_archive.html&amp;ei=77KKUZ2lDZLG9gTf8oG4Dg&amp;bvm=bv.46226182,d.aWc&amp;psig=AFQjCNE5IBNBWCcLhJpSv1UEa_m3-dIKMw&amp;ust=13681306567966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http://www.google.com/url?sa=i&amp;rct=j&amp;q=happy&amp;source=images&amp;cd=&amp;cad=rja&amp;docid=hOU8MdARbY0ESM&amp;tbnid=zV3YmwaeMgkgUM:&amp;ved=0CAUQjRw&amp;url=http://www.haskell.org/happy/&amp;ei=8LeKUYOIC4ui8QT06YCQCg&amp;bvm=bv.46226182,d.aWc&amp;psig=AFQjCNFb7YmG-ZGfCR8ZJUozo7XG9wtANg&amp;ust=136813194532571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oogle.com/url?sa=i&amp;rct=j&amp;q=absorb&amp;source=images&amp;cd=&amp;cad=rja&amp;docid=MGollfzK2tUy4M&amp;tbnid=GdjU5Nuq6Hn_7M:&amp;ved=0CAUQjRw&amp;url=http://englishfortamils.com/2010/12/absorb/&amp;ei=U7SKUeO7KZLS9ASD8YBw&amp;bvm=bv.46226182,d.aWc&amp;psig=AFQjCNFOMw1s42_zNDyI1Are6U_DNlCI0w&amp;ust=136813102408171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relationship&amp;source=images&amp;cd=&amp;cad=rja&amp;docid=Ej8TnXK6CXd7bM&amp;tbnid=D3WklvJebTk1hM:&amp;ved=0CAUQjRw&amp;url=http://www.enrichedcloud.com/ECC/jsp/VRM.jsp&amp;ei=JbiKUZHeNYSm9ATNyoG4CA&amp;bvm=bv.46226182,d.aWc&amp;psig=AFQjCNEpTKFiLIiq1ZHM2rONyjCIhPmleQ&amp;ust=136813199687869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old&amp;source=images&amp;cd=&amp;cad=rja&amp;docid=YUYl_QsXlwTZqM&amp;tbnid=gW9f7-1fofiTJM:&amp;ved=0CAUQjRw&amp;url=http://commons.wikimedia.org/wiki/File:Old_zacatecas_lady.jpg&amp;ei=1reKUb6dN4La9ATBiYCICQ&amp;bvm=bv.46226182,d.aWc&amp;psig=AFQjCNF5YTya5wAg4cgb39y5m7fjWb95Sw&amp;ust=1368131916426886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very+old+things&amp;source=images&amp;cd=&amp;cad=rja&amp;docid=dlk4RB5c9VGkEM&amp;tbnid=bRInUD2T0ACm0M:&amp;ved=0CAUQjRw&amp;url=http://www.123rf.com/photo_1480467_a-very-old-tortoise-is-a-wise-creature-and-has-seen-many-things.html&amp;ei=GLSKUf7kD4e48wS6uoHoDw&amp;bvm=bv.46226182,d.aWc&amp;psig=AFQjCNHJhI38RHp50QXyeKVAGHbuwa1lHg&amp;ust=136813093815581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6215" y="0"/>
            <a:ext cx="4161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Text Talk-Kindergarten – Unit 6</a:t>
            </a:r>
          </a:p>
          <a:p>
            <a:r>
              <a:rPr lang="en-US" sz="2400" b="1" dirty="0" smtClean="0"/>
              <a:t>Old Wire Elementary School</a:t>
            </a:r>
            <a:endParaRPr lang="en-US" sz="2400" b="1" dirty="0"/>
          </a:p>
        </p:txBody>
      </p:sp>
      <p:pic>
        <p:nvPicPr>
          <p:cNvPr id="10242" name="Picture 2" descr="http://t2.gstatic.com/images?q=tbn:ANd9GcQyIrsilPtw3vXs6Z86UE29t9vA2muQrLkjN20wURqa_v9rrk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4876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word goes with this picture: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 smtClean="0"/>
              <a:t>ancient, absorbing, or relationship</a:t>
            </a:r>
            <a:r>
              <a:rPr lang="en-US" b="1" dirty="0" smtClean="0"/>
              <a:t>?</a:t>
            </a:r>
            <a:endParaRPr lang="en-US" dirty="0"/>
          </a:p>
        </p:txBody>
      </p:sp>
      <p:pic>
        <p:nvPicPr>
          <p:cNvPr id="1026" name="Picture 2" descr="http://img.ehowcdn.com/article-new/ehow/images/a07/nk/0q/products-absorb-moisture-800x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8800"/>
            <a:ext cx="6629400" cy="4408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ancient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very old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528834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This man is old, some would even say he looked </a:t>
            </a:r>
            <a:r>
              <a:rPr lang="en-US" sz="3200" b="1" dirty="0" smtClean="0"/>
              <a:t>ancient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9218" name="Picture 2" descr="http://ralphiesportal.files.wordpress.com/2012/02/old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47800"/>
            <a:ext cx="5683972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absorbing-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soaking up something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943600"/>
            <a:ext cx="8653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paper towel is </a:t>
            </a:r>
            <a:r>
              <a:rPr lang="en-US" sz="3200" b="1" dirty="0" smtClean="0"/>
              <a:t>absorbing</a:t>
            </a:r>
            <a:r>
              <a:rPr lang="en-US" sz="3200" dirty="0" smtClean="0"/>
              <a:t> the juice on the floor.</a:t>
            </a:r>
            <a:endParaRPr lang="en-US" sz="3200" dirty="0"/>
          </a:p>
        </p:txBody>
      </p:sp>
      <p:pic>
        <p:nvPicPr>
          <p:cNvPr id="8194" name="Picture 2" descr="http://www.sciencebuddies.org/Files/3179/5/PlantBio_img0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6400"/>
            <a:ext cx="5791200" cy="4053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relationship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connection between things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5562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relationship shows how things or people are connected.</a:t>
            </a:r>
            <a:endParaRPr lang="en-US" sz="3600" dirty="0"/>
          </a:p>
        </p:txBody>
      </p:sp>
      <p:pic>
        <p:nvPicPr>
          <p:cNvPr id="7170" name="Picture 2" descr="http://www.fasttrakauto.com/blog/wp-content/uploads/2012/09/RelationshipBuil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0"/>
            <a:ext cx="6248400" cy="395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picture shows </a:t>
            </a:r>
            <a:r>
              <a:rPr lang="en-US" b="1" u="sng" dirty="0" smtClean="0"/>
              <a:t>ancient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6146" name="AutoShape 2" descr="data:image/jpeg;base64,/9j/4AAQSkZJRgABAQAAAQABAAD/2wCEAAkGBxQTEhQUEhQWFhUWGBYYGBgYGBsWIBoWHBgdHhwbGBkcHighGBolHx0cITIhJSkrLi4uHSEzODMsNyguLisBCgoKDg0OGxAQGiwkHCQsLCwsLCwsLCwsLCwsLCwsLCwsLCwsLCwsLCwsLCwsLCwsLCwsLCwsLCwsLDc3LDc3LP/AABEIAJoBRwMBIgACEQEDEQH/xAAbAAACAgMBAAAAAAAAAAAAAAAEBQMGAAECB//EAD0QAAECBAQEBQEIAQMEAgMAAAECEQADITEEEkFRBSJhcQYTMoGRoRRCUrHB0eHwIxVi8QczgpKi0iRDcv/EABcBAQEBAQAAAAAAAAAAAAAAAAECAAP/xAAhEQEBAQACAgMAAwEAAAAAAAAAARECITFBElFhAzJxIv/aAAwDAQACEQMRAD8AJEY0bEbgZkZG4wRmZGFMbJappCvHeIJKHCT5i2PKgg/KrD842sapEC4ricmWcq5qArZ6/ArCFErFYgZlKUlJ+4jlSNWKncnudDBEvgAQgHLQpBzWNdutLwXlIxgvjckB8yqv9xf6phZjfEEwv5Esd1Ak/Aom+piWThE5hmUAGUAQQTS7Pr/MSyZQXN8qS5WpSUhjy5izknXt0g+TBsCcTMyqM1gWBJAQkFRoLWDHeGycNPQVPOlKCSHBIcmtAWGb2J3iHieFVKVkYrCSa2CqNtfUDvHc7GGXIMsABajRIDHIAsFSmLEErysKlrUeCct8HBacaAOZgbEA6s5oWtaNDHSifWn3p+cB4WeEZUT5aSktUhlEE1ykbB+8GcQ4TKEzKDlK0OnMGBHTRwQzRrzzyfineNGF07CKkJckgOkO4II21FAfiJcNjnYLSQTYgX9tPrFy6kYI2BGCNwsyMMbaMaEB8VYQOBBOKFBEEBZGRkbgZoiMAjoQDxPiqJNDVZ9KBc99h1jawudOShJUtQSkaksITK8RhT+VLUoaKUQgHsKn5AgDIucoLnDNQkCrJBoANj9dYnlYXOoSpbEkkHoLqrTMRX4g1kWI4nilnkyoSH+69BrV9+kbkYyeSf8AMSRbMlLfAESYyRlK2NHUlJejNR26xxw9DLPYAAMKaPS/8wNrscRnBjncEP6U1tZ6bxziMbOUSkTCCKsAkPvVuneCMPgx9qw8tI5ZglkVFC5BFXpYxHxvCNj1S6gZlBJtZWUnpGLf+orSUNMUoGhCgK9mD213hhheKuWWkp/3AU99ok8R4NEmeqUgcqFUGr0Bq8KcTOEtZy88o6KDEZh0sH16QhZHjULMJiAlTHlllVj91w9B0qWewg2diMiylaSALLDKSRpzC3vDrJ2joRoR00LNRoxtoxowajI20ZCzuMjBGRJZHE+emWkrWWSLn+3PSNzZgQkqUWSkEknQCKquYvGLzEESknkBs7epTXV00eNrIiuZjpwBOWWHKUG3de6j9IdYPhMuSBQKXc6DLY9/4jrzpUqWSlFKIFPUWqTRrVvrEvh7iExSkJmBS5cslNEh8pDByQPTfq/aOVt9GT7dzMWtEt0gZUkqNctNeVi5+70pC8YuZOQZiypSZakdg6nag6H6Q5xOD/xzykhSAFozJLgkaPUCkKvDOH8yTiJIL1SoZQ+YpSRuBvE8bO1WVbfsEudh5SkpSpKUJR6WIuxrdyT8xUvDuLRhMYozCf8AE+UCrkhh7sSaw34AjESpMxKlAahFCVqNPYVHasRSeFy1KUqc6pqlKUWFANnsa1rDuXfTSac8IUMXPmGoHlOEGo8xwH2Jrf8A5iszeHr+0LmJSVFGWZQ1YLY0OgofeHXB1ows6bLSomWuRyG7KC0lq9PbljEnMgqLorUuygGI5VC1GtEbOOWL87EWOxX2zEy0SBqsrBblBBdnswBIO/SAvEuNE1aJaC/lAJHUBhofUWdxB03h0lAACFJDF1hSnqBm5ndmcdBAWH4WmRN8+StS2qhKgFuoNQuQ4ZoZZ0LKnUZctcxM1KlS8OqUlQTbzSlyVfiS/LRrCI8QFTJ2eS5ScxVplFXAAsLEfEJsVi1ZpyGUFYidmIUCmgYhIB1K1EdgIuy8OMNhZcpmnqSSsn7uYUBJskMPgxW52nPRXLDOxKmJCqCn9p1rE8KeDKEx0I51cxUTZZs6NbMfmGQdJyqNS5Fat1Gm0dZUV3GRkaimQ4rSB4IxFhEEZmhHQjGiveI+MKSfJk+pnWoXT0HXUnSBhXGeOCWckvmmam4R33V0+doWYXAu8xbqUwfc6/J29ok4PgcknPcEKBcOQaF+vtEGExRSolgX3f8AS1/oIK2p5GOXKny1TUJyiqUA7b19QuBakMOLr8tUrEyEgJJBoKZn1GlQXf8AKCkqkYiWEzCAoFtnvUHQu1oX4fBLWheeYUSM5UhJLlRqBR73vEeSO4pKQtU1UpVCStLAsEqqQdAXLU6NCnh0rIs5gxKmpXdz2/Ywyn40JlCUkZZb5ql6iocaVb56wDi5rqQctAkP+ZHu/wCUVKKJweEmedLnKnIHll0kgBmU6eVqiw1g/HYFM/FGcFqS5SKgHKCRmUrdP3qbQBLlAIBDFycoNhYFwLUPyYllSlkkatnUGJYEsO1RSCqjXFnWoqWpySCtXe2g7/EA8KwWY1IYtS2uuooLRxxGYQtSCXSCDtUN96+8Hp4eiZl5srBklJ6W6++saidupfD1T8cjDpLAKBmHYMHc9EOfeOuLgzMeryQUJmFKMocAghg43YA9S8T8Iw5wqJ810rWuQpCBqFkhyRqGCg/SI/Bc8nHpmTQUlQM0Zw1AhWUJJFA7QS6bEk55MxSAcyUKyl2FWc5exB9g9IOBBDiFkxBWskDmUp7gsNT3Yj4G0E8NSCXJIJNRU8mhbcflFyiwXGRuagpUpKqFJboaOCDqCCCDHBMV5DDGRqMjB2DGxEWaF3HeI+VLZJZa6J6DVXt+ZECinxPjvNmCQhTISR5h3VoOrfm+0Gz5YlYfIC+YpsPUSGodbN2MLeFYFGV3cl3egYXJq9/1jvHTBMmBUtaiHCUiuagDke7194i3emw74pwGZy+WylSgkLl2JUWcpApenasd4kz/AC+cIkSkJK1JSpySTT/zPfSIuF8amrUJbJK6JStdCkqLHMNWNa9YbeIuDImhKM5SRQr/ABa10q9NvaOXLZ5XMb8MmWqVjihJ8nIlKUqq8wlqbvG5E1YKUBOVw5CQ36U/mJsDiESJKJAyBlEkipVlJykjQs3vXWF+KxalHlo6SVdGJqx06MNYL/14PhLNxAcNrYC/pjjDKdZS6iRQPrq76t7QI+UUckG9AahiXDUo479IT4njKwGlMa0PsLCGb4jXFoVhuZlJy5QOXM4sxJ7s8E8RWhMoqSzAU1p07fpFBk8RUpXMtVaKIJ6dfa8GY7GFSEywCkEAlxVnIJ93/OC/x33WnKLz4fSqameFWlZQNRRIHu7knvtCzFzCCk0fMQA2Wja3b+IK8J8REiRNMwl5ytvSEp9QGooN3g5OElT1PLIICXAepBJcfLv/ADFf1Hkl81E5LTBUUChTmFb6G31gLxpjJ61JcDKtSR5iTd7JXokwxxeF8s5SKUPdLMAervA6Z4U6Zvo0ABvp8RP7FflM8HgZeFlqCila8pKiD6VVy5Tc1N+kK+Cf5it1VUStJd8oSaqVSgNNesCY6TLVNnIVypotKgQyUnRQOgVqNTBPCsSMMgr5VqJMtIf1JutRH4QGFdX9unD7qOUMkqdxqC38jpGGNypKly0TUEKLVG6QfnMm3YDqYxYjtKhBibCIBE2LsO8B4jEpQkrUWCQ5jVog4zxDyZbiq1UQOu56D9t4rHBsGqZNBIKmW6i16hyr5I0ibET1Tj5qnCHyS+hJFev6w94RKEqUFkkZnKjlblSavv8AyIi0h+JcSUjFZZaQUcvIpNKkszVsR8QVi8LlbNLEtbAqRRgX/CS6bh+xhdgpU6Z5mLlJLiY9rMAU5Rq2tDbrFl4XPmYyVPnT8rZEygQAMy8ySVH/AMQxa8T4JEFFJKlFJ7V3/wDZ6RrzGCkB6MRR63qenvEn2dTqSgFVnvZ7dBb47xDiMIoAkgg6VdgRqP7fSC2HMRUID+qjf8CjU+YlVcgAM1aH3/OAXUpSWzMbM1nsXGv6QaiYpir8Jbd/5ZtTCMTz8UmVLCshmMoAgqyclB1dWlI44Bjs06ZMUCoTWDdApwOlfiF/EVAS3NDmcC+jV93+kS+HCSxQxyOpSRfILqboCYeMFpz4k4dkUDQu9RUEAkUbrr/QKlZlgMRSjlqmjsNrRY/Fq0KRh1SjmlhKlJIFAmYSwvYCK3iZfMEpbmZiTQAAGvT9o1+jPtyOIjNSrdL0/mJ8TxfzFJYDzHPM1rOA/cwDNwyMjozJJUQ13bYFmFXjrAYUqIqXctpb2gyK0x4GtitUwhrAk0L1atyzfMcTp3OUihTTKSQpxYq2YVbrWtImx2AC8OQh3ScwNjmDW61aI/D82XMkrCmTOSoTc6hoHJCn9XMxO7m7QTzoppLStfLdUp8yWFEu3LX0ux1veI40jHmbPSspACUFMwpJJIo3wTTuIKxuDVLIJqFVSrcFjt1FOsdYihxGRoxkUA4XCHESxPxKxUhCAkM9FPUja7fEH4vFZEKXsC3fQfLQDwxJRIKksVKBKiXFiFKI3PQ3r0jnyvSo4xeGy4eYzAgpBIP3Rp1rtA2FOWYApJqEkBXLW4bVjSMGMmHnDsVcrijgsHoxMWUYr7cuXKKEIKaqUNk1IB3Y/MTNOJZHC5cpMqar1LCphFSKgFKQ7lqmt6GB8bilZwp6Fqu1rEfADCC+LTw7WCQUt2J02qGhIutHvr7/AL0g8nwcSpwGti6RTvU9j/RHMxYGurHs9d6v+ULOFLIWpySLB3LOGB7VEMMZJSELzKqQWP8AuOh6s8a9GaRcVx61qMuXRKUsSNQ9XfRvpEc7NJlSuVkrzKSd3p7A7dYIlYWWlAV6hMdS3qyEqs41UQ3Zt41/rQmA+akq5grQsgBsqRp36Rv8BahSgkDK1iGDX/ODJE1RYKcna+p+BU0idGLlkAMwS7C4ewqXozvGk5VqTkSXOthmd3DUtFaDf/VGkhIQFqCVIJVsSa9FaP3gbhyymalbZXIISCQzFixuLmnUdIkxikJR5QIJOXe5qSCKgGt94iwMsZSH3Ab8vp2ttGZdOOyxOlpxCWyjlJZ3AcjqSHLxVZ0xIDUyhlhzYkAEbaf14u2DwubAmXonMEuTYgKcdBzRUxhPUunKC4NiLBzrWp/SJ9q3oq4thDNlUAC05QGN07E7U+gifgPDQuX5ylslJylLiobvSr/I3jDPSAGGUk8zUs7kDsw/5hWOFKVPAQ3O5pQB3ZyOx7Q+Im9rnwCYftMuXLJMsFSiHe4qKaFvkQTxXCiXMKQXGh94Q+EceMLPDEKJ8wFKXoRT4fWlItXFlomIStJBUHz6Fy5NNfaK40VXuIGg7xSsVjVYiaU//rBZIrWrZjvFr8Rzskoq2CvlqRVuBymyKDBlByz+3vcPeGgTjMMy5SJarDMpJ0URXv8Am0N+KpXPSESMoRlGZLgEtok2Zw7UvWA5QBnq5S6lsHNGALuCL0HtBCyrzBlUU5g5bUDUVra3WIpgrgWLVLw+RaClSFkKS3qCizjYi17Ro45MqUZcjMxmFTM7AhO5clwdLGFs+arMRUEFOUsLvYkilhQRHKB9IPtbeg3NY3x3sy+k2H4kZUuYti4DtW7tmGrO3zDfg+GM/DGdiFDmJCPSMxclSaVa8KFyQlLzCSjLUJDkOWAY9omwwwiVypas6eZIWp1CjF1AZdCws8FkIiVKHm+SU5Uvy1LqH4n7i1IUSVKBYhgD10J+pYQ8ny5YU6FHKhkgk583MAbilK2uBCudOKElShzKUGPW1T8HpDA14gwaiErSnluSAw0Y/lXrB3gVISnETkkhUuWSGTmylbB8oLlnPTUwmx/FlLzoYCjKy2AYPrzPDLwzxMoKpaJQUqaUgHNlsoKuBYEWPURUBwkJMycGSlUtZygqzZ05l0KdclXOt7wuk4ZZnpQCapWpPUoGYpJNwRVoOwyzMJnoSBMTnykMeRYPmjSiRMT8gQkVxqYmZRKUhCnSopzOCCCoexPzBVanXIJQlSWISWcV5SGa1TmBqNhGYSYqWRRxalRdgST21hjgZE5QlKHl+Uf8SQlIGXy0ZgC+6RmcVLGkD8VS2ZupSS1idau5v7RvwTq6JlKKkgDUmt63pShcMYFk4ALmmZMICSRyo5XAYCrMknSBkYhcsJFFKcFrbW1G8GyyWKUvmXlyKuKUqxD3v1gNSY3EnKtKWlpcsmozEbkl3trZ4skzF/aMKktVABAdiAAxprTJ/RFQxEsrKlBJcsUoFA7EEHoPa52hv4aSQvy1JVzElGhCmLMdaabA7mGfQRmNx1PQyiGIYkMbiuvWMjolTeLTsykShYkFXbQfNfaOuMLcS0IfLt1Zt9m+IgwynnKLOM7fAjJk1K5jmyKA2L/oABHK+VR0hSxL8pQIQVZrWV39ou3DcGhOCRPQl1qzgnYpcUpdj7xXcBxMh5agVJUzAmoVox9xTrFgmNJkeSkKEt0qSSa8yUuC3LUuRqAb0jeiRY2fnOUlQu2+lwbFmrEYWDQkWbaIp018wo41bV/pEakKTYOGJf510icVplh5aXeqSfdhQP1puYBx2N8wstJKXBKXqwex6DpHMqe75nara6GBp8vMXFfdvb8ooU2m5UYSUE8suapSgSOYkcrHUCkLpQlA5dDdqurpsId4mUmZw+SHOeW4LC4Cz9WUIraJaBMSEEs1T1b6VpGndF6SzVSRYLAZu5/rQbw+YgTC4UUpqn7rlqE7VNh8xCnDqWkqSlwSoaUtQfIiPDgJUQ+hAF3LM/UE1hA3GpRnU2rksHPZidm+sWPwl5K5RlEZ56poyktZql7pI5n3irSUlCw7gkmmyq/vaGknEqRPQUslkgBqaXLFth37GELzIxSVYcpFkqyK0dJ32fWKdilpS6QeUhzWrFwdP63WGfhWc83Ey61lZyCXDhQt0ZUJuKS+ZQars1wAKgPqxibx71W9A13IAGc5yw0fUH2a2sDYtExK5WQkmZLSkpTqElRAcHr+ccrmBgos72o9RbtpE2NmLEuTPkgjyyD2AABbcV+sa0ZlFq4UpDEDI0sO7eti4DOL1eGfhnGATEpNlpEpQVXmOr99YUf6xNmBRWspCgW5XJel9WNTrBsoEIkTGYqZPLqQzGvtt+zx32LiHx9LMqUpBvmywq8LhKcpVXp3+PrFi/6tysqZWbVQJsHvX5EVjg845kpB3ZmszGt3YDuTpDyaGWAw+YKII5QpamPqZR5k7Fi8ZKEv70xIQkglm9TWO+vz7RJ4ZloIW6D6GSczgOqoOqSx/OIMLwZBkzFlaS/mKTLzMTlUoVq4TQd/aJ2ezn0mwmSasS5ac6llLKPKHyu70e9ogSlpy8oAygs5/Dqzu7saaQx4Xwjyf9PnCYXnKkHKwcKUQ5HTW28CYxs6wRlU6gSTqRQAiw2h/wAHhxhZhdA9LgMp25tCfZxB0ha5mMw6F83/AHFF6/cI+gLwLLmKCkDLnKXCzlFaMOlEk1jiRIxEvFpKGUtl5BpksQeuUirwb2TOZgphSKB1BBJ1IS9/dg3SEnFiCvy08wHOUvVxRIvqo6bw2xXGsVKLLkg7KALs7aE7fWEnA5h+2pmzgQM3mqBcBkB0i34so94OO1riDjEkomKZuXy5Z6nIKj4N4L8L4RRnysn402OmtNvzaAsXNE7zVpZzOQVbVSwPuc/0iy+GkplTQtbDJOmO5YuiWoADckqRQXrF6xr4ewglypBrlmfbReuQym9j/jT/AExUeKSAZ/LU8qEgnMciEpTQM1360MXMJUAhRGREjDZZgVQ+apLqA2Uwf3G4iu8FwCpmLkFIAGYKUHo4IU5fXpBvbYs/EZokJwqU8plAkuK5lDLzCzgv8xVsZzqoqltgFFyCAKmgh94ixuebMIrmqkXdILa239oUiVQA9H6FnABFj/EG+znoPipWYEv/AJHSxoKX/aIikhDGhIowcUZqv0P0jpaVOSbuw7aGn1jOITGGViEqFCDrlCbDo9OrWhg5dIMVMmealC5igFKelGBuws4NG/aG/huYZWMlFXMCJpHUgZQ3/wAh3OkK+NS1KRLWzHew7nYivxE/B5jz5S1A5guWU0YEE3p1H0MMTVk47MzT1kgAk1bdqjr3jI54yhQnTMwZ1KPs9D8RkWHnmEQ06Y2oCrfiZNTpWOZSgjMlSbl+hr2LwNxKapE1xYobuKvDDBKsrzAkqFRd6uzRzvS4zCySqYHBAJFWJYEftDvjmPWsXypL8ursWA3FCIJIykstDkgBLpTygdrCBcdglKQFBIJDpBbQk5iXu6on5acKwshRFAVgPTR69jrEa1/dfd+v1oCDHalZSMwOUtnDEl2DgUAo8dTkHyysAsbuXF6MzVYdrRjEUo7XA/XeHcqS+EWpNFJmKcsKANbqwMIfs5zZnFQPdz9Id4VUxCZksgDMoEitCR76k06wcp9NrSSTg0seZQmlh/sV9XrCubNEwJISEqDBxR6AB9olWfKMpAZJSVLSsn1ZlnlOwZhXcxviMhH/AHEsnzAM8t3AJNwRpG9tWsJJmKUEJLPd3CQQkuonRgTEU/y3cKKi/NRg/wCu8G4IBUhZU4IWkJL7pLv7AUrClPqqAxZhZgKVjoimeHSXYuzODU7kEDTT9Ye4XhUtczmWszOUEuAwFi3Yf1oVcDnsscr0tqe3XSLVgUKUfMKQGCS/p5nVleljQV0gpgThmFOHxSVlQKMqkFyAQkg19j7t7Qq4itys6qv2dnt0griONL5siSADmJoAMzdcwZr2aE+MmGigAU0dqkPr2/t4mW02FqFJXMCSov8A7t69Hg/iC1yVBSC6QkoXQEc13GrtftAQT5hVRjmpUU3frBOE4koLUkISpITlUFMHUKlty9OsUn26l4aapDlKvSC4Fw1g1h/zFk4ISr7LLUXJmJyj8KQoEn6Gl77ws4jxBaeR3oGy3KfxB78tfjaGXhdb4qSp+VIzFq8wSov0AJs8Morn/rEvNlS3pKR9P5MU7gwUhQUwAylqa6HsKfWLX/1AkupQJutWti2naKZw/FEIUhR9JBAr6g4IHf8AaGsccEQZa3LMXCQdagu13DGAcLwqZOLAFKVEqzkcoSFOX7OLbx1KmNNSrfWjPD6TiMss5SwSyRqKVr1UYm/hC8LwM2RNlzDlmolKQHSbFRAYAsRdgdx0g3xEtPmMkOkqIqCG3rcCOZapg0ygs4dwKv3vWAMQt3KypvgklVQCbhtombb2rp3hHd06Co+KlzDLhWPBxgMwlDSiCCdTSraEP9IQonh2NB7vuWgyTLyZlEuQkgK2cf0N/wAQ2fYMJPHHWm7WoSplaE0vUP0gPxFigqXKNwVB1G+TM7bhNPpHCZQAKkAVNU7uoCxHXpQQNxgKXKUGYABhc8oL+1T8xvjG0t4HKWXIICMycx0BzApO9K76xaeChKkLmZFTZ5JU5DISFMSokm9SIrmEwHllYUX/APx/MQWpzgBJ6nmPYiLd4QlrnibKTypypWegAKXAepJYv/zFXuNP0PxPiS52bRCpqCsl2LhgOpYH2EMvB8ySPMCU/wCZwlL3yk5ioPUGpcdOsLcBL85SUAkSvtEtgaUKSgU3UQQ25O0Ty+HLM6bh6IxMgKVImjl8xKVVlkb1YV0iPEI7FB1AhmbvSh/OsKOITglGbU9Ootq2t9Ifqn+dh0Tg2YhKFgC00CoO2nz0eEeIpmdmANtiPqwiOOy4q9gft3KCzg9+WjsX+KPHSZqFIyqU7hwwcg6N9AIz7KkoAKiwGtKbq63DdtYVS5ZLlJdSQ4alAa+9w5jtI57TFcxMwlWUJYgkGyiAQb3DOadY0qaErk+XcspOpYCxGhd/6YDwueahCcgSKMqrEFQSWY7trBHB1Dzwv7qSvKBe7BXUvbcNDiZVz4+XUFO+cBYq9FJB+lvaMjXG5YCZaXcoRLSTsrK7Hq14yKjPOuN4LNLKh6kV9tf39oX4FY5ev7W61p7RahLisYzBeTNykci3KDsRp3FPpEVSzL4dhxIC65mBoSOZy77hh+UDcFUsyyor5QW5gVPfTVqDo8LlpmKSEvRifVc7kbQ1wxaUlJIehfYuB7U1iIoGtOZbG6w6WNiRQN7ANeGGHlq5EKYk53SzZUNYdbn3aAeKrCwVpPMDZju7p2t7OIPwSkTkpmAtMT6nLsQaHqGjYdA4iUpGZh6SC5Bq1m0Fb9o6TNCUOtZBzOQ70AAO9XpekGT8OCoJcBJ1J3BYnWrN8QDw7CLnLmTJYSQg0Ki42tr7xqG+LIlzZIUFMoKo4IJszQokSiPUK0azHSnx9IccfWU+XmFn1ID3+bdvyHl4sKYDYOVV32/tIePgUWtahKAGhzZbuWatK3b2gRPD1FLjYEUe7j84mk4hJIIPOHD9LBulq9YtPhnCpmFSXGZKCXB12Y2qRbrGtyac1WZRmSVpJFQXB0odxeo+kXXFcRbDoyBjMA1cUVbo43gKUAM3mJHqUbAuFLJv0BaF+NxOZSszAIJZgzCgrpVhEfL5eYrMLpk9agosArUfdIsADZqv+8Ry1M4SChSCSRdwRa9Wr1jsTJYN8zZSwrpVhtev6xPJWoKGZOVKlE5i1Kli/T+3ir0mAcTKCAk06EElyQ5f8VoT4dTKNPUSxbf/AIpBvE5/NlQSobHQWY/tEuHwiTUoUE0DAFQJoS+poRqbdYuIppJHmScxQlkJCCoPV7Dqb0pcxZPBmFTLRMnllUQl2ezm2oGX+mK5wSWtYTLAYAqc7ZqOQbkOwcxZJc0S0eUh8qaAnR3F7mlPcxmJfEaioJJuVEn4im8SkZFiYLKoeitD7xdOMpcJ7n8oUT8IFpKTYhv+IqktkzWGVwmz5qGn3gdXe3SGi8SGzFRCQ6jQe1DqaARW0qyqyzBzSn6uBZv02EOuH4gLTMStnmAMQG+6foKVERTqccXxBAmkBMoHlSAAGF7u5/W0HYtMuZKTMSgZTzMKOajLW3aE8yfMEv7OU2NCkEu503FH94Yz0FOGRIo6XKq3JJPy/wDbxpIm9+SzESFKUSAoZaU+oDCtCXrvEkmco3qA46vXXav0iSerMTUUDXYPV/amgjlJAuQeZiBSgJqGraFh0xYLAKYvXVrQQnCupaEqcEOKW0p33fWApUpqJLVTo70ct1prDzDTHLWIDqI3Lmmwjnytnh0zVZlJX5suUWJMqZLGjBJVlHYBy2paLB4KxZSCpHKZiJaX/wBwxKKD/wANYV4/FhKpS3rKxBLjVLpLfmIK8Kpyz0pflExYDGgCSC5GtHvv0hl2CzDLxEsScRiUJYZJ+DmyhtlWokUsOYD36w18QgKnzSwStE1kKc5klnzNpZxvy7wp8XFMvFTFKJSFZairqeo6U93MG8cmZ57gh2JYVqVOCb/cKCx0MT56U4w8tEtEzKp1Fapqw7BKlAcrbV1/SAly+cq/MMzXba4jUtSiC9bg/q3TppEGc2qelz9YJMpAYyYWUghXMkZKa3b2d67iJvKHkKAFVJB2JBYZafEFmdKK8hmpTMBdi6WJYByaM+jikd4kFGawUBsS4u8Vb6RgebjZiJZTNABlhCEJI9fpJZjVg+/XWD/D+GSuclZ5UpUktZkgEr7VHu5gDFYsKKQzvUkuMoNHcWJdoYeCcUoTFapRJmEquHKrvt1/aOk/UDeMYoKUyUskasAVdS13v7xkB4heZalCxJI7afSMi2ApRA/EuHicgoNNUnZWhhglMdZYCogxKg6FBlILKHUfm94IlzhWraX11LafzDjxDwdS2myf+4kMU/jT/wDYaRW5Ks4b7wLEF3BoG73pE4dWTg6wQUKAIVWoejFx2ZjCqa8mcpIoCRYvyu7A/vtG5U3JRVDYadBV3heDlUS5Ic2f9ehiZO23pc+CT5CkZVLAWHuQSonY7fxCzDTPIVPlksVKKhsf7WEaVs5YAi5Lv7C2sEhZUElTEhq1/M3g+PZ3oSuYZiakFQT7l3rACElNg5Iq2nt9YLwasqqjUuehg3iWAJAVKZ8ocCnavZqbxc6SE4dOTmDirhja37xb/CsoBUwpFMqwrp/JvFVlIyS3KS6Q9aGv5i0XDwjiwrlUA6kgJNgHB+A1Yn+Tvirjew3EZ/4XL5idAxt31hfiZKlEHKUj8VWIDOH9ol8Tp8taUgkBQUoDYpuk/nEOK4h5MkE/e9AFqijnahL2jlx6nS6CSiXLUjzHOYhkpqSTam1occdyD/DNKQFO70YMPfRoTeF8IqfPE6aoDKSoqVYMHAHuIM4wJa8VMJDvLN9CSapD10h5TeU1MzAXBcOkFSVVFagO6z6AdRQKOt4Im8TUTlCLez6FiD9R+sC4SalykBwblh6gbUv9NYLwWF8ya9QkAul3Y65XajMGjqhZOE8OVKkmcAEEzGuaJKT6erWjgBhBE/GFSUJZkoDAAkjqa6wOY6SJB8SDgd4BCIZYwUEChMBhHx/hRWBMQHmI0/EnbvtCDhk/Kc4LBN2ckC1tQ7P7RfkiK34i4IQVTpNNZiBrrmA/Me8BHeeSoFyGCeUHUjTRq0iOWSnKhWYFXKgDVQYkGwFdXhbw7G5gkMGcOXbLsx2uW7s0FzMaoZkYgFaVFRQtN0quW2taJuxuvY+Zhky5gROI50kgj0pPV2cdYGxciZLBSQ4fduXQW1YRxwuWJrTZ5JQkAHMTXYBhRI1LvbeJ8XxKUsqSgLJCiEFVykPUnVqD294mW+PZoOTjGWDmBSCyjsx6iov8jeJsNj0hXqcAa0JLvX5+sc8L4OmdmTnIc2cAmjU2H7CDZPA5YUUqKndgSxYuLU2B6WjWw9guNYsKRlQhamyjMkUCg+utGB7R3wXHpRMBL5XTmLVAKcqzrrWsNU4eUkqKRMSK8oX3r+j3MLhwZINjWqjmehbYaV7xpZGqw8X4omdNlnlqJauYCpNTle7EfTrVf9pJzKSBzi40JUXBGwDD2gM4RImJBWrkGUC9HzUO9e0ZgSg+aApR8sPdrvszlhFZE7RMrEKZWdVqE0oxrrWkF8AxcmfLcrShYmEByzoplI60L9hFcxZVMUpNgp3URQAM46/GsMsXhsMlH+IFakywkFBZ5r+rqNKjSI5cYZaLxfDRPxIQgAKEvNMmJNGADB7Eg+0Q8bxCkplyi+WUnIVBIdQJdnew3gVSFSZYJJTMynlFCQwIIY2d6NpGpYMyVkUP8iilZUSSyR93s4MXJg3W+HDzFZU8iVOCb5UZrnc9IZ4BBQFIDBL3Bd9x2cn5gfC4IJ5U5gmmYnU6htjDACLiWRkYTGQs2mOmjQjoCAsaEviDgnmf5ZIAnpIO3mAaK/3bH2h4I3GZ5nLnZ1MvM+Yg0qK1S2hDnaG+DmIQCHCktTMmurW2I/rw8474fRiOZJyTRZQ12Cxr3uIqs0LkLadLZWgJdKwNjYjp1ibDBM2YFBRS29PZohkYurLGYMwOxDWiAJLPoczv2H7s+8STgnKyTzJr7att8xNLrBqJZ3ILAE6d+sOkY4IQyg5Bo4Ou41Fm7mE/D5oILgsVUGu97i1/5gyWc4YliQxDg07d29hD6ZNiMRUhQFgaWv8AWn9rBfBuKFBzJFejFkMCw6lgz7NCtSDUKcZVZTV2A943OVkBcmpoAHBZiHqzVhgM+KYv7VORykBzR9zUU+sLZHD1zFoSVclUjNUk0dk6sWEd4VZVckfdHq6ACns/vHeDcKSUlqqJcAMxFqv9IJJOm2jcZiUy0hCVAJBIcAvrXsf32hejDqmKKiAlJGVyCbuNXOY33jv/AE/OskAzCXLWDl7qtD3hXDChPOXLhQH4f+aV6Q4EMnhBSWHKBRia7c18p1YQ0w8gISEgClzqe8doDUFBGyYqQMjRMYFRhimR4iwiACJp5oIiAgLYEdiOQI3Ayv8AEfDzKMzDMCfVLPpVvlP3Drs8K5GOTzy56FIWLp70ff6l/eLoID4nwuXPS0wVFlCik9jt0tBYxX9oQpGXOAE+kgHTcGjPtWNFKVBKzykVBAIdTClL6HpC7F8Jnyjyp8xAchSPUD1Tf4cdozDY5CQUrHOD1SoONjezxOEZICSQlazVQ9IDZQGNbkMrtSC8dOWMqpeYBByjNUAEF1J6MDfcQGZgLEE1SAQWLVDts2WnSsTzp6lOJYdwEnVm0HS494whiAvyisqdSt0hTA1Y3cU+kc8Dx02akJVkKGdSinK9WLN6i5/rQCcQcqXBSZYUhRAbWh7uT8XiPgOICErAcZks5Fj5ibULApJaJnFdqDiOJImFEvMBmL60GwtYiMwM8yiU/dUlQNfUoPlB+BQbxPPwwVmmS6LOdjahUoX3CWtAAzFIBLMSACLn3+YudJM8FNCAhwDaty20TzZCkBZCsnmkq8shnDu1KhjVjsdIilJBl2JaoDNlrUBrX+sFz8AuYUqUnKWHq5XDEJISzgilaAtGahsdPM6YFTCCDdRGUgp+6QAA/wCYaDsPg00O2up7xJh8KyWWyn6PR3Ac1bp+cEkxWJZGAxhMaeFmERkZGRmSRsGOY2IC6eMzRzGRmdPHE6QmYkpWkKSdCHjcdIjMr87wmhyZcxSQa5VDOB2Lgt8wpxvBMRLcpQFgVdFS3/8AJ17ReI1BY2vNJChmqWs4IL/xBszKSDQaE6N0HtbWL95STdIPcAxv7MhPpQkdgBB8T8lOMlc6YpYSagAJAJDBqkswNBXrDHD8HmsXKej3BbcD+tFijRipxGkMrgK3czW3IDk6m9vmGGG4RLRUgqNKqL+7WeD40Y0jNiMeNRoQhuNGMMajMwCNkRyI2YzI52kRRJiLCIhGLbxt45MagZ3mjp4jjsRmZA2NwEuaGmICtibjsbiCTGCMyqYrw3NlkqkKzjY0V22VC0zZiCEkKSqzelz73e0X2OgkGhDjrBZrSqtImzCQClQtYgB31LHWIVoWl0rypJ0e+9S37Wixq4fKzn/FL/8ARP7QTLwyBZCR2AEGHVUk4lcxRUwFauKBQF73LO3UxvA8OmrLlJAIFSWFLMDXQVi2+WBYAdg0cw4NA4Dhgl3UVHTQDtuesMCY0YwQsyOTGGMMYNgRpo2Iwws1GRoxkZn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://www258.pair.com/denarius/images/erf_ri218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438400"/>
            <a:ext cx="4362450" cy="2057401"/>
          </a:xfrm>
          <a:prstGeom prst="rect">
            <a:avLst/>
          </a:prstGeom>
          <a:noFill/>
        </p:spPr>
      </p:pic>
      <p:pic>
        <p:nvPicPr>
          <p:cNvPr id="6150" name="Picture 6" descr="http://www.haskell.org/happy/Happy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981200"/>
            <a:ext cx="2514600" cy="2797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picture shows </a:t>
            </a:r>
            <a:r>
              <a:rPr lang="en-US" b="1" u="sng" dirty="0" smtClean="0"/>
              <a:t>absorbing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5122" name="Picture 2" descr="http://englishfortamils.com/wp-content/uploads/2010/12/spong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3581400" cy="4304251"/>
          </a:xfrm>
          <a:prstGeom prst="rect">
            <a:avLst/>
          </a:prstGeom>
          <a:noFill/>
        </p:spPr>
      </p:pic>
      <p:sp>
        <p:nvSpPr>
          <p:cNvPr id="5124" name="AutoShape 4" descr="data:image/jpeg;base64,/9j/4AAQSkZJRgABAQAAAQABAAD/2wCEAAkGBxISDxAQEBASFBAWFBYQFBQRDw8PEBYQFBEXFxQVFRcYHCggGBslGxQUIjEhJSkrLy4uFx8zODMsNyktLisBCgoKDg0OGxAQGywmICY0Mi0vLCw0LDcuLCwsLCwuLywsLCwsLCwsMCwsLCwvLCwsLCwsLCwsLCwsLCwsLCwsLP/AABEIAMIBAwMBEQACEQEDEQH/xAAcAAEAAQUBAQAAAAAAAAAAAAAABwEDBAUGAgj/xABCEAACAQMBBQYDBAcHAwUAAAABAgADBBESBQYhMVEHE0FhcYEikaEUMnKxQlJigpKi0SMkM3OzwcKy4vAWJWR0k//EABsBAQACAwEBAAAAAAAAAAAAAAAEBQIDBgEH/8QANhEBAAIBAgQCCQQABQUAAAAAAAECAwQRBRIhMUFREyIyYXGBkbHBodHh8BQjM0LxBhUkYnL/2gAMAwEAAhEDEQA/AJxgICAgICAgICAgICAgICAgICAgICAgICAgICAgICAgICAgICAgICAgICAgICAgICBqtubw29oAa9TDH7qKC9Rh1Cjw8zwmvJlpj9qU3R8Pz6uZjFXt3nwj5/ju12yt+rOu4ph2puThRWXQGPgAwJGfIma6arHadkvU8D1eCnPMRMR35eu3y6S6aSFOQEBAQEBAQEBAQEBAQEBAQEBAQEBAQEBAQEBAQEBA+eNu7Xa5uq9djnU50+VIHCKPRce+ZT5Zm9pl9H0NK6fBXHHhHX4+LBarwmvlS/Spx7Pdqtc7Pou5zUQtRYniSUOAT5ldJPrLbBabUjd8+4rgrh1Vor2nrHz/AJdJNyuICAgICAgICAgICAgICAgICAgICAgICAgICAgIFCIHy82ULIeakoc9VOD+UqZq+gVy7xvHip3s82Z+kTV2OoRs1mPJq9Rh6AKv5qZP00bUclxq/NqfhEfu7mSFSQEBAQEBAQEBAQEBAQEBAQEBAQEBAQEBAQEBAQECC+1PdapbXNW7poTa1W7wsoyKdVz8Sv0BYkg8vix6w8uPad4dHw/WxekY7d4/WHI7G2fWu6y0LamXqHp91V8Wc8lUdf8AeaopMztCdk1VMdea09H0hu5slbS0oWynIprgtjGpycu2PDLEn3k+leWNnKZ805sk3nxbKZNJAQEBAQEBAQEBAQEBAQEBAQEBAQEBAQMS52nQpnTUr0kbo9VEPyJm2mDLeN61mfhEsLZKV7zC9b3KVBqpurr1RlcfMTC9LUna0THxZRaJ7LsxekBA4ffvfn7Kxt7cK1xgF2bilMEZAx4tjjjkMjnykXPqOSeWvdfcK4RGor6XL0r4R4z/AAiTbG1q9yc3FepU8QGb4R+FR8K+wkObWtO8y6OuDDiry46xHw/fvLAtvgIZCVYcQVJUg9QRyiZmXtKVr026Oz3c3/u7dlFSoa9HxSqdT4/ZqHjn1yPTnM6ai9O/WEXU8I02or6sctvOO3zjt9Nky7M2hTuKKV6LaqbjIPj0IPQgggjqJY1tFo3hxmfBfBknHeNphlTJqICBae5QHBdQemRmRcuu02KeW+SsT5bwyilp7Q9U6qt91gfQgzPDqcOb/TvE/CYJrMd4e5vYkBAQEBAQEBAQEBAQEBAQECL9/N8qhrPa2zlKaEpUdDh3cfeUHmqg8OHEkHw59Lwvh1IpGXLG8z2ie0KnV6q3NNKTt5uD1S/5ldsu2W0alCoKtGo1Nx4qcZ8iOTDyPCaM1KZa8t43hnjtak71naU07m7wi9thUIAqqe7qqOQcDOR+yQQR7jwnHa3S/wCHy8vh3j4L3T5vS038fFvpDb3l2ABJ5AZPoIexG87PmnaV69apVrkMWdmrPgFtIZsknooyBnlylTG95mX0G010+OuOO0bRH997A1z3Zr59zVGz3mZFjb1arOtGmzlEas4XBK0kxqb2yOXHjPYpNuzXfVVxTE2nbedkpdjO1ci4tSeAxcJx8D8NTHlnQf3jN+kt3qqf+oMO/Jmj4T94/P0SbJrmiBodubV0v3KHGBlyOfHkvy4+4nOca196z6DFO3nP4/dIw0j2pa2nXE5SaJW66K3iDg9RwMV5q2i1Z2mPGCerdbJv+8BVvvrx9V6zteD8QtqaTTJ7UfrHn+6Hmx8s7w2MuWkgICAgICAgICAgICAgIFGPAwPmkXBbLMfiJLH8ROT9Z3VbREbQ52Y36yoas95zleDUmE3e8ruux29Ivq1LPw1KOo/ipuun6VHlPxaItji3lP3/AOE7RTteY9yYZz6za7eOtosrtxzW3qt7ikxmN52rMt+lrzZ6V85j7ok7PdlCrb7WJHH7GbdT51FcnH/5pIWmrvFnScby8uTFHv3+38o7ovwEwlMrZcLTxluk3sKtw1W/qEckpUh6MXLD+VZJ08d1Fxi3sR8fwsbj0fsm3mtuQD17cf5ek1Kf8qJNWOOTNssNZb0/DOfy2n8T90zSe5MgRlcXuqrUfPN2PtqOPpOG1Pr5bWnxmfum16QuJcyLNGW68LqYcj3dsd27gm6UDxVs+mP64lvwWsxqo28p/DVm9l2U69EICAgICAgICAgICAgICAgfOe9mzja31zQIwocunQ0n+JMdcA49VM6rS5/SYq2/u6nzY+W8w1OuSOZq2eS8xmz3Z3PYzQLbRqVMfClBsnw1O6BR7gP8pV8Tv/lRHvS9JX15lNco1i0++B/9tvv/AK1b/Saa8vsT8EvQRvqsf/1H3ct2S2n9wumI/wASsyjzVaSL+eqadLHqLPj1/wDyojyiPvMoOprwEjrjbaXoiBMfYXSxbXb9ayr/AA0wf+UlaftKg4v7dY935Wt7KH2feGzrgYWsaLE/th+5f5IafzmrNHLmrZP4db0vDs2Lyif3+8SlKTXMkCILsGnWq0zwKuy/Jjj6Tjc+LlyWr75S6z0FrzRNWW659omPI93dTuHblmq1zyA7pfMnBb5YX5y94Ng2m2WfhH5/DRmt4Oyl80EBAQEBAQEBAQEBAQEBAQOQ7QtzVv6QqU2VLqmDoduCMnM03I5DPEHw49TJek1U4Z28Jac2KLx70B1SVJDDyzzB9DyInQWm1e8bKyNp7MvYmzK15WFC2QNUIzxZUUKCMsSfAZ8MnyM05M9aV5p7NlMc2naE+7j7qps+27vUHrOQ9aoBgMwHBV6Ko4D1J8ZRajPOa289vBY4scUjZ0cjtjR78VQuzL0k4BouvHqw0gfMgTVmnbHKdw2u+rxx/wC0fpLE7NrfRsu26trqn9+qzD6EfKeaeNscNnF78+syT79vpGz57fmfU/nITp3mHiZuw9v7ncj/AORn50af9JL0/sy5/jMbZa/D8yv9sFDFC0ul+/Sr6R6Ouf8AqppMdVHqxPk28ByRGa2O3a0T/fpMu6s7gVKaVF5MobB5jUM4Pnxkil4tG8KS9eW018l6ZMXJ73bqmu3f25ArYwytwWoAOHHwbHDz4cpXazQxm9avf7tlL7dJRy9ZlYoykMCVI58QcEcOftKCce07N+7cbB2NVuqgXPdpzLPwYgcwi+J9cCbNLipmy+j5o/vk8tMxG6UrCzSjTSlTGEUYHXzJ6knJnU48dcdYrXtCNM79WRM3hAQEBAQEBAQEBAQEBAQEDA29n7JdafvdzVx6922Jtwf6ld/OPuxv7MvnHGQJ2cxzKGOggZGD02KOp1KykqwYeII5TC+KJjZlF+rrtmdrN3TXTWWlVxw1OpSp7lTj6Sptw/BafGP77/3TI1OSPKWYO0zaNz8NpbAnlmjb1a7A+uSB7iY/4PSY/bmZ+MxH8svT57ezELX/AKR2zf1Va8JRCQC1arTJWnn4tFNCQD5YHHn1mOTWaauOcdKxtPht992WPFmi8ZJt1jrv/wAJc2Rs9La3o29MkpTQICxBY4HM48TzlHWOWNoWWXJOW83t3nq+Xazc/f8AOVzs5dHvpuo2zntlLlxVohyTgYrLgVVGP0RqXHjxmzJj5dkHRav0/N7p/Twd12G1f7O9To9J/wCJWH/CbNN4oXGq9aT8f7+qQ9s7Lp3NFqNQcCQynxWopyjjzBwZuy44yUmk+Kmpe1J3q5Kns/aVpxTTWTx7tvix1KNj6ZlF/wBv1OnnmwW+nj8Ynp+W30lbe0upv5pOmtSKuOasGpt7gjM9jieqx9MlImfnH7no6z2liXe9Fa6zTpf2dP8ASK51EdNX9JF1fE8167T6seUd/qypjrDEWzA8JT+kbtmy3fP96oqOrfSm0n8LjfV0n4/aWvL7Mu6nZoZAQEBAQEBAQEBAQEBAQEBA8VqYZWU8mBU+hGJ7E7TuS+ZEBQlW5qdJ9QcH8p2lLx3UFq+DJXjJMbS1Ow7OdoWqV+4ure3Os/2VZ6NI1FqHhoZyM6T4dDw8eFNxTSWtX0uOZ6d4/Kfo80RPJb5JjVQBgAAdAMCc0tVYFuu+lGbopPyGYexG87PmLYNDvLu0pkZ116KHx4NVUGV1Osw7LUzy47z7p+yXO26y1WNGsBxpVwCeiVFKn+YU5Kzx6u6g4TfbNNfOGj7D7jFzd0/1qSP/AAOQf9QTXpp9aYTeM13xUt5TP6x/CYZLc8QMHbHc90TXppUXkFdVfLdADIusz4sGKb5O3l5z5MqVmZ2hyNK3Rc6EVASW0ooVRnoJwmfNbLebz038I7QnVjaNlu6rACY0rMksjc8arsn9Wmze5IH+5l/wbH/n7+UT+GjNPqu5nUIxAQEBAQEBAQEBAQEBAQEBAQPnLe627raF5T6V3Yfhdta/RhOp01+bDWfd9uinyxtkmGppXODgyRTLtO0tc03ZIq5kiL7tXKlbs933FQJaXb4qj4aVVjwqDwRz+v0P6Xrz57iGg5ZnLijp4x5fx9vgstLqd/Uv38/NIRMp09p97bzutn3lTPEUKmPxMhVfqRMMk7VmUjSU589K++EG9nduG2rZA8ldqhzyAp0mfJ6cVEh4Y3vEOj4hbbT3n+90v7/tSr7Ou7dXDVDS71FXLEtTPeIBjxJTGPOZ6rV4cVvRZLbWnz/ftHzc/opmuat47b/foi3sqvxS2pRB4Cor0D4YLDKg/vIo95jhna8e9f8AEcfPpbbeG0/35SnwGTnKrV5eJSQu5wPDqT0A8TNGo1GPBTnyT0+/wZVrNp2hxe0dqGq+puAHBV8FH9fOcZrNVfVZOa3bwjyj9/NLpWKxs1l3tMKOc00wTZlMtctyX4mb5pFejHd2G4FLjXf8KD6k/wDGXnBae3b4Q05p7Q7CXrQQEBAQEBAQEBAQEBAQEBAQECDe1q10bUdvCrSp1fcA0z/pidDw62+Dbymf3/Ks1UbZHD1Vku0NMMrYtjWuKho0E11AjVAuQGKrzC55nB5eU1Wzxije3ZlGOb9hiVYo6lXHBldSrA9Cp4iSqZYmN4lptTbpLrdi9oV5QUJrWqg4AVwzsB0DAg/PMi5dBp8s77bT7v2bqanLTp3+JvNv5VvLc29RKaU2Ks2jXqOk5AyTyyAeXhNE8I00x69rT9I/CTh4pnw358cRv7957/OGg2Jsqtcu6WlHUygazqRMKx4ZZyOBxy8p7jyaHST/AJURE+fefr12Z6m2v1Mb55tyz4do+nTf9Ui7v7k1aNuC1wEuCxZlUd5SA4aVB4HPDieI4+WTzHGdNTiGb0m+3Tb4pGlicNOVoq21LY3Lpc00+0UaunvMGm+um/wsrjBIyARnrynMW0up00/5dp6fOPpK+x11NcfNTeazHh17+cOwXfFiODL/AAiZTxXWx0nl+n8q70VGov8Aa5qHU7knzPh5dJByTky25skzM/35QzjaOkPFvaV6yPUpoRSVWc1HyqYVSTpP6R4eH0krBoMmSObbaPOWM3iHP0yXOWmPSI6PWwpDAmmXqRdybfTaBvF3Z/YfCP8Ap+s6XhWPl08T5zM/j8I2WfWb+WTWQEBAQEBAQEBAQEBAQEBAQKQI17adlFqNC7Uf4bGlU/BUI0sfRgB+/LTheXa00nx6/RD1dN4i3kiJpdSgw2+5e0RbbRta7fcD6H8kqKUY+2rPtImpxc+K0R/dm7FflvEp+2rsa2uABcW9KrjkXRWYejcx7Tn6ZL09mZhZWrW3eHMbV3U2VbU3r1LVQijJ/tK5HkAC+CScADzm22uzVrvNmWDRRmyRjpXeZ/v6Ig2jVVnd1ppTDHIRBhFHgo9vHx5ymyanLmn17TPu36O9w6DT6THFcdY3jx2jefm7XstotTp1qhGO9Zcf5aA6T7lm+klYKctd3LcWzxkyxWP9v38XeVaxxwm9Vog3ytyt89Qj4auG8tYUBh9AfcyDqabTu6ngmoi1PRz3j7Ok7Nb+nrazr06bo+alPWitioB8ajPUDP7p6zDTzW08l43+LPj+km1I1Fe8dJ+HhP16fOEnW+ybZSGW3og9RSTPtwkyuDFWd4rH0hynNLzvPWC2VyT402T3caB9WmvV2iuC8z5ffo9p7UIqorOUtKUzragzutNBlmIUep/2nlKTktFa95JnaN0sWduKdNKa8lUKPYYzOyx0ilIpHh0RJned16ZvCAgICAgICAgICAgICAgIFICBibVsEuKFW3qD4KiNTPUBhjI8xzHpM6XmlotHg8tEWjaXzRe2r0atShUGKlN2pt01KcZHkeY8jOnpeL1i0eKotXlnaVkiZsX0ZuvfmvYWlYnLNRTUf2wNL/zAzl89OTLavvW+O3NSJR/2sbVbvaVtnCBe/PRmJZV+WD/FK3V2neKur/6fxUit809+3wjv+v4c5uvuy924qOpFuOvDWfL9n855gwb+tY4rxOK74sU9fGfL+fslax2YEUACTnLsw28Dnt6d2Bc0mUcH5qejDkZjesWjaW/TZ7YMkZK+CLqHfW9zTRkZbhKilVwcswYY0/rA8veVk0tS8O2rqsGp01pmfVmJ393T8PoOgeAlq4Jz2/1zi3p0hzd8n8KDP5lZVcWycuKK+c/b+dm3FHXdwyLic9Mt7sNw9nZZrlhwXNOn+Ij42+Rx7mXHCdPvM5p+Efmfx9WrLbwdtL5oICBWAgICAgICAgICAgICBSAgUzApmBDHbLsnu7yldKPhrppb/OpYGT6oU/hMuuG5d6TSfD7Sgaqu1ubzcCJZoiXOzreS2o7MppXrojJUqoFY/FgvryFHHHx85TavS5cmaZpWZ7J2DNSuOItOzqmoWl6iVdFGuoyUYolTB8cZHAytyYppblvG0+9Nx5Z23pPSfJmpQVRgAAeQxMXj3pgV0wGmAFJc5wM9ccYFq92glIAtnicADmT/AOCR9VqaafHz37e5lWs2naHFb1bQFauunOlEC4P6xJJ+mn5TndbrK6m1bV3228UilOXpLSOcCQmaVdiWnc21Gl4qg1fjPFvqTOx0+L0WKtPKEO07zuz8zc8VgICBWAgICAgICAgICAgUMBAoYFDA8kwI+7aVB2fSPiLlce9KpmWHDf8AVn4fmEbVexHxQ6h4S9jqrpX7bUWCIpZ2OFUcyYnNXFWZtPR5GObztCaNwtktbWoRzl2Y1GxyDEAYHoAJzWq1E58k3W2HH6OnK6kGR21WAgIHkmBzu9dJmphl+8h1Dz6j5ZkXWaf0+GaePh8WVLcs7uQ1aiWPM8ZyO20bJZagNXooeRqID6FwJvwV3vXfzj7vJ7JcDTsUN6BgehAqICBWAgICAgICAgICAgUgIFDA8mBbcwOV3/2WbqyqUl++CKiZ5a18D6gsPeSNLm9Fki09vFqzY+euyD6llVpHTVpshycahjOMZwfHn9Z0ODLTJE8s7qzJS1e8Oj7PGH29Vb9Om6j8Qw35K0icTpvi38p/hu0ltr7JkoDAlCsmSpgehArAoYFtjA1W23xRqN0U49TwH1xNOpyejxWt5RL2sby4fGBOMTFNgIal1Sx+uGPkqnJP0+sn6TFN8tYjwmJn5dWFp2iUrU2nVIq+sD0IHoQECsBAQEBAQEBAQEBApAGB5MDyYFthAxbinmBH3ajYA2qVQOKVRn8Lgqf5tEsuF32zTXzj7ImsrvTfyRzs67ajWpV0+9TYOB1A5qfUZHvLzNijJSaz4q+l5raLQm/ZO1qVemtWk2VPzB8VYeBE5XLitity3jquaXi8b1bWm81sl5YFYFt2gWHqiBz28t4CgpKcsxBbyUHPHzziU/FtTWMfoonrPf3Q3Yqzvu09ha95VRPAnJ9FGT+WPeU+gx+l1Fa/P6dW287Vdds7ZdOmcoir1wAJ18REdkRuaYnourA9iB6ECsAIFYCAgICAgICAgIFICBQwPOIHkiBZqrA5nfWz7yxuUAye7LgftIQ6/VRJGkvyZq29/wB+jVmrzY5hCKGdZCmlm2dy9JtdKoyN1RiufI9R5GZXw0yV2vESxre1J3rOzqdmb+XFPAqqlVev+HU+Y+E/ISszcHx2645mP1j9/wBUumuvHtRukLdzeCjdoWpE6lxrRhh1zyyPEc+I4cJSajS5MFuW/wBfCVhizVyxvVtrliqMwGSATjrgcpGns2uS+2vU+I1Dx8FOkfScTn4jqslp3tMe6Om306/VNrjrHgtuOrE+pJkac+W3e0z85ZbR5MKqgzPa9iWy3Zo5qu3RQvux/wC36y94Lj9e1/KNvr/w0Zp6RDraNOdEjspVgewIFQIFRArArAQEBAQEBAQEBAQECkCkBA8mBaYQMWvb6hxgR3tfszVnZ7eqaYJzoZNaDyXBBA+cssXE8lI2tG/3RL6SszvE7NRV7PLxfuPRb1Lp/wATJdOL18az/fo020M+ErY3HvuXdofSqMSRHGMXlLX/AIG/udnuHulVtXetXZdbLoCISVC5ySSQMngPTj1lXr9dGo2isdIS9Np5xbzM9XalJXJTT3271JyWAKMeJKHTk+Y5GRM2iwZp3vXr5sovaOzWVd2H/RrH95QfyxIVuDYf9sz+n8NnppY53cr55ofP4h/tNX/Z9u1nvpm/2PsjuVxnLE5J5cZa6bTVwU5YarW5pbZEkhiuAQPUCsBAQKwEBAQEBAQEBAQEBAQKQECmIHnTAoUgU7qBTuhAqKUD0EgV0wGmA0QGiBXTAriAxAQEBArAQEBAQEBAQEBAQEBAQEBAQEBAQEBAQEBAQEBAQEB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CEAAkGBxISDxAQEBASFBAWFBYQFBQRDw8PEBYQFBEXFxQVFRcYHCggGBslGxQUIjEhJSkrLy4uFx8zODMsNyktLisBCgoKDg0OGxAQGywmICY0Mi0vLCw0LDcuLCwsLCwuLywsLCwsLCwsMCwsLCwvLCwsLCwsLCwsLCwsLCwsLCwsLP/AABEIAMIBAwMBEQACEQEDEQH/xAAcAAEAAQUBAQAAAAAAAAAAAAAABwEDBAUGAgj/xABCEAACAQMBBQYDBAcHAwUAAAABAgADBBESBQYhMVEHE0FhcYEikaEUMnKxQlJigpKi0SMkM3OzwcKy4vAWJWR0k//EABsBAQACAwEBAAAAAAAAAAAAAAAEBQIDBgEH/8QANhEBAAIBAgQCCQQABQUAAAAAAAECAwQRBRIhMUFREyIyYXGBkbHBodHh8BQjM0LxBhUkYnL/2gAMAwEAAhEDEQA/AJxgICAgICAgICAgICAgICAgICAgICAgICAgICAgICAgICAgICAgICAgICAgICAgICBqtubw29oAa9TDH7qKC9Rh1Cjw8zwmvJlpj9qU3R8Pz6uZjFXt3nwj5/ju12yt+rOu4ph2puThRWXQGPgAwJGfIma6arHadkvU8D1eCnPMRMR35eu3y6S6aSFOQEBAQEBAQEBAQEBAQEBAQEBAQEBAQEBAQEBAQEBA+eNu7Xa5uq9djnU50+VIHCKPRce+ZT5Zm9pl9H0NK6fBXHHhHX4+LBarwmvlS/Spx7Pdqtc7Pou5zUQtRYniSUOAT5ldJPrLbBabUjd8+4rgrh1Vor2nrHz/AJdJNyuICAgICAgICAgICAgICAgICAgICAgICAgICAgIFCIHy82ULIeakoc9VOD+UqZq+gVy7xvHip3s82Z+kTV2OoRs1mPJq9Rh6AKv5qZP00bUclxq/NqfhEfu7mSFSQEBAQEBAQEBAQEBAQEBAQEBAQEBAQEBAQEBAQECC+1PdapbXNW7poTa1W7wsoyKdVz8Sv0BYkg8vix6w8uPad4dHw/WxekY7d4/WHI7G2fWu6y0LamXqHp91V8Wc8lUdf8AeaopMztCdk1VMdea09H0hu5slbS0oWynIprgtjGpycu2PDLEn3k+leWNnKZ805sk3nxbKZNJAQEBAQEBAQEBAQEBAQEBAQEBAQEBAQMS52nQpnTUr0kbo9VEPyJm2mDLeN61mfhEsLZKV7zC9b3KVBqpurr1RlcfMTC9LUna0THxZRaJ7LsxekBA4ffvfn7Kxt7cK1xgF2bilMEZAx4tjjjkMjnykXPqOSeWvdfcK4RGor6XL0r4R4z/AAiTbG1q9yc3FepU8QGb4R+FR8K+wkObWtO8y6OuDDiry46xHw/fvLAtvgIZCVYcQVJUg9QRyiZmXtKVr026Oz3c3/u7dlFSoa9HxSqdT4/ZqHjn1yPTnM6ai9O/WEXU8I02or6sctvOO3zjt9Nky7M2hTuKKV6LaqbjIPj0IPQgggjqJY1tFo3hxmfBfBknHeNphlTJqICBae5QHBdQemRmRcuu02KeW+SsT5bwyilp7Q9U6qt91gfQgzPDqcOb/TvE/CYJrMd4e5vYkBAQEBAQEBAQEBAQEBAQECL9/N8qhrPa2zlKaEpUdDh3cfeUHmqg8OHEkHw59Lwvh1IpGXLG8z2ie0KnV6q3NNKTt5uD1S/5ldsu2W0alCoKtGo1Nx4qcZ8iOTDyPCaM1KZa8t43hnjtak71naU07m7wi9thUIAqqe7qqOQcDOR+yQQR7jwnHa3S/wCHy8vh3j4L3T5vS038fFvpDb3l2ABJ5AZPoIexG87PmnaV69apVrkMWdmrPgFtIZsknooyBnlylTG95mX0G010+OuOO0bRH997A1z3Zr59zVGz3mZFjb1arOtGmzlEas4XBK0kxqb2yOXHjPYpNuzXfVVxTE2nbedkpdjO1ci4tSeAxcJx8D8NTHlnQf3jN+kt3qqf+oMO/Jmj4T94/P0SbJrmiBodubV0v3KHGBlyOfHkvy4+4nOca196z6DFO3nP4/dIw0j2pa2nXE5SaJW66K3iDg9RwMV5q2i1Z2mPGCerdbJv+8BVvvrx9V6zteD8QtqaTTJ7UfrHn+6Hmx8s7w2MuWkgICAgICAgICAgICAgIFGPAwPmkXBbLMfiJLH8ROT9Z3VbREbQ52Y36yoas95zleDUmE3e8ruux29Ivq1LPw1KOo/ipuun6VHlPxaItji3lP3/AOE7RTteY9yYZz6za7eOtosrtxzW3qt7ikxmN52rMt+lrzZ6V85j7ok7PdlCrb7WJHH7GbdT51FcnH/5pIWmrvFnScby8uTFHv3+38o7ovwEwlMrZcLTxluk3sKtw1W/qEckpUh6MXLD+VZJ08d1Fxi3sR8fwsbj0fsm3mtuQD17cf5ek1Kf8qJNWOOTNssNZb0/DOfy2n8T90zSe5MgRlcXuqrUfPN2PtqOPpOG1Pr5bWnxmfum16QuJcyLNGW68LqYcj3dsd27gm6UDxVs+mP64lvwWsxqo28p/DVm9l2U69EICAgICAgICAgICAgICAgfOe9mzja31zQIwocunQ0n+JMdcA49VM6rS5/SYq2/u6nzY+W8w1OuSOZq2eS8xmz3Z3PYzQLbRqVMfClBsnw1O6BR7gP8pV8Tv/lRHvS9JX15lNco1i0++B/9tvv/AK1b/Saa8vsT8EvQRvqsf/1H3ct2S2n9wumI/wASsyjzVaSL+eqadLHqLPj1/wDyojyiPvMoOprwEjrjbaXoiBMfYXSxbXb9ayr/AA0wf+UlaftKg4v7dY935Wt7KH2feGzrgYWsaLE/th+5f5IafzmrNHLmrZP4db0vDs2Lyif3+8SlKTXMkCILsGnWq0zwKuy/Jjj6Tjc+LlyWr75S6z0FrzRNWW659omPI93dTuHblmq1zyA7pfMnBb5YX5y94Ng2m2WfhH5/DRmt4Oyl80EBAQEBAQEBAQEBAQEBAQOQ7QtzVv6QqU2VLqmDoduCMnM03I5DPEHw49TJek1U4Z28Jac2KLx70B1SVJDDyzzB9DyInQWm1e8bKyNp7MvYmzK15WFC2QNUIzxZUUKCMsSfAZ8MnyM05M9aV5p7NlMc2naE+7j7qps+27vUHrOQ9aoBgMwHBV6Ko4D1J8ZRajPOa289vBY4scUjZ0cjtjR78VQuzL0k4BouvHqw0gfMgTVmnbHKdw2u+rxx/wC0fpLE7NrfRsu26trqn9+qzD6EfKeaeNscNnF78+syT79vpGz57fmfU/nITp3mHiZuw9v7ncj/AORn50af9JL0/sy5/jMbZa/D8yv9sFDFC0ul+/Sr6R6Ouf8AqppMdVHqxPk28ByRGa2O3a0T/fpMu6s7gVKaVF5MobB5jUM4Pnxkil4tG8KS9eW018l6ZMXJ73bqmu3f25ArYwytwWoAOHHwbHDz4cpXazQxm9avf7tlL7dJRy9ZlYoykMCVI58QcEcOftKCce07N+7cbB2NVuqgXPdpzLPwYgcwi+J9cCbNLipmy+j5o/vk8tMxG6UrCzSjTSlTGEUYHXzJ6knJnU48dcdYrXtCNM79WRM3hAQEBAQEBAQEBAQEBAQEDA29n7JdafvdzVx6922Jtwf6ld/OPuxv7MvnHGQJ2cxzKGOggZGD02KOp1KykqwYeII5TC+KJjZlF+rrtmdrN3TXTWWlVxw1OpSp7lTj6Sptw/BafGP77/3TI1OSPKWYO0zaNz8NpbAnlmjb1a7A+uSB7iY/4PSY/bmZ+MxH8svT57ezELX/AKR2zf1Va8JRCQC1arTJWnn4tFNCQD5YHHn1mOTWaauOcdKxtPht992WPFmi8ZJt1jrv/wAJc2Rs9La3o29MkpTQICxBY4HM48TzlHWOWNoWWXJOW83t3nq+Xazc/f8AOVzs5dHvpuo2zntlLlxVohyTgYrLgVVGP0RqXHjxmzJj5dkHRav0/N7p/Twd12G1f7O9To9J/wCJWH/CbNN4oXGq9aT8f7+qQ9s7Lp3NFqNQcCQynxWopyjjzBwZuy44yUmk+Kmpe1J3q5Kns/aVpxTTWTx7tvix1KNj6ZlF/wBv1OnnmwW+nj8Ynp+W30lbe0upv5pOmtSKuOasGpt7gjM9jieqx9MlImfnH7no6z2liXe9Fa6zTpf2dP8ASK51EdNX9JF1fE8167T6seUd/qypjrDEWzA8JT+kbtmy3fP96oqOrfSm0n8LjfV0n4/aWvL7Mu6nZoZAQEBAQEBAQEBAQEBAQEBA8VqYZWU8mBU+hGJ7E7TuS+ZEBQlW5qdJ9QcH8p2lLx3UFq+DJXjJMbS1Ow7OdoWqV+4ure3Os/2VZ6NI1FqHhoZyM6T4dDw8eFNxTSWtX0uOZ6d4/Kfo80RPJb5JjVQBgAAdAMCc0tVYFuu+lGbopPyGYexG87PmLYNDvLu0pkZ116KHx4NVUGV1Osw7LUzy47z7p+yXO26y1WNGsBxpVwCeiVFKn+YU5Kzx6u6g4TfbNNfOGj7D7jFzd0/1qSP/AAOQf9QTXpp9aYTeM13xUt5TP6x/CYZLc8QMHbHc90TXppUXkFdVfLdADIusz4sGKb5O3l5z5MqVmZ2hyNK3Rc6EVASW0ooVRnoJwmfNbLebz038I7QnVjaNlu6rACY0rMksjc8arsn9Wmze5IH+5l/wbH/n7+UT+GjNPqu5nUIxAQEBAQEBAQEBAQEBAQEBAQPnLe627raF5T6V3Yfhdta/RhOp01+bDWfd9uinyxtkmGppXODgyRTLtO0tc03ZIq5kiL7tXKlbs933FQJaXb4qj4aVVjwqDwRz+v0P6Xrz57iGg5ZnLijp4x5fx9vgstLqd/Uv38/NIRMp09p97bzutn3lTPEUKmPxMhVfqRMMk7VmUjSU589K++EG9nduG2rZA8ldqhzyAp0mfJ6cVEh4Y3vEOj4hbbT3n+90v7/tSr7Ou7dXDVDS71FXLEtTPeIBjxJTGPOZ6rV4cVvRZLbWnz/ftHzc/opmuat47b/foi3sqvxS2pRB4Cor0D4YLDKg/vIo95jhna8e9f8AEcfPpbbeG0/35SnwGTnKrV5eJSQu5wPDqT0A8TNGo1GPBTnyT0+/wZVrNp2hxe0dqGq+puAHBV8FH9fOcZrNVfVZOa3bwjyj9/NLpWKxs1l3tMKOc00wTZlMtctyX4mb5pFejHd2G4FLjXf8KD6k/wDGXnBae3b4Q05p7Q7CXrQQEBAQEBAQEBAQEBAQEBAQECDe1q10bUdvCrSp1fcA0z/pidDw62+Dbymf3/Ks1UbZHD1Vku0NMMrYtjWuKho0E11AjVAuQGKrzC55nB5eU1Wzxije3ZlGOb9hiVYo6lXHBldSrA9Cp4iSqZYmN4lptTbpLrdi9oV5QUJrWqg4AVwzsB0DAg/PMi5dBp8s77bT7v2bqanLTp3+JvNv5VvLc29RKaU2Ks2jXqOk5AyTyyAeXhNE8I00x69rT9I/CTh4pnw358cRv7957/OGg2Jsqtcu6WlHUygazqRMKx4ZZyOBxy8p7jyaHST/AJURE+fefr12Z6m2v1Mb55tyz4do+nTf9Ui7v7k1aNuC1wEuCxZlUd5SA4aVB4HPDieI4+WTzHGdNTiGb0m+3Tb4pGlicNOVoq21LY3Lpc00+0UaunvMGm+um/wsrjBIyARnrynMW0up00/5dp6fOPpK+x11NcfNTeazHh17+cOwXfFiODL/AAiZTxXWx0nl+n8q70VGov8Aa5qHU7knzPh5dJByTky25skzM/35QzjaOkPFvaV6yPUpoRSVWc1HyqYVSTpP6R4eH0krBoMmSObbaPOWM3iHP0yXOWmPSI6PWwpDAmmXqRdybfTaBvF3Z/YfCP8Ap+s6XhWPl08T5zM/j8I2WfWb+WTWQEBAQEBAQEBAQEBAQEBAQKQI17adlFqNC7Uf4bGlU/BUI0sfRgB+/LTheXa00nx6/RD1dN4i3kiJpdSgw2+5e0RbbRta7fcD6H8kqKUY+2rPtImpxc+K0R/dm7FflvEp+2rsa2uABcW9KrjkXRWYejcx7Tn6ZL09mZhZWrW3eHMbV3U2VbU3r1LVQijJ/tK5HkAC+CScADzm22uzVrvNmWDRRmyRjpXeZ/v6Ig2jVVnd1ppTDHIRBhFHgo9vHx5ymyanLmn17TPu36O9w6DT6THFcdY3jx2jefm7XstotTp1qhGO9Zcf5aA6T7lm+klYKctd3LcWzxkyxWP9v38XeVaxxwm9Vog3ytyt89Qj4auG8tYUBh9AfcyDqabTu6ngmoi1PRz3j7Ok7Nb+nrazr06bo+alPWitioB8ajPUDP7p6zDTzW08l43+LPj+km1I1Fe8dJ+HhP16fOEnW+ybZSGW3og9RSTPtwkyuDFWd4rH0hynNLzvPWC2VyT402T3caB9WmvV2iuC8z5ffo9p7UIqorOUtKUzragzutNBlmIUep/2nlKTktFa95JnaN0sWduKdNKa8lUKPYYzOyx0ilIpHh0RJned16ZvCAgICAgICAgICAgICAgIFICBibVsEuKFW3qD4KiNTPUBhjI8xzHpM6XmlotHg8tEWjaXzRe2r0atShUGKlN2pt01KcZHkeY8jOnpeL1i0eKotXlnaVkiZsX0ZuvfmvYWlYnLNRTUf2wNL/zAzl89OTLavvW+O3NSJR/2sbVbvaVtnCBe/PRmJZV+WD/FK3V2neKur/6fxUit809+3wjv+v4c5uvuy924qOpFuOvDWfL9n855gwb+tY4rxOK74sU9fGfL+fslax2YEUACTnLsw28Dnt6d2Bc0mUcH5qejDkZjesWjaW/TZ7YMkZK+CLqHfW9zTRkZbhKilVwcswYY0/rA8veVk0tS8O2rqsGp01pmfVmJ393T8PoOgeAlq4Jz2/1zi3p0hzd8n8KDP5lZVcWycuKK+c/b+dm3FHXdwyLic9Mt7sNw9nZZrlhwXNOn+Ij42+Rx7mXHCdPvM5p+Efmfx9WrLbwdtL5oICBWAgICAgICAgICAgICBSAgUzApmBDHbLsnu7yldKPhrppb/OpYGT6oU/hMuuG5d6TSfD7Sgaqu1ubzcCJZoiXOzreS2o7MppXrojJUqoFY/FgvryFHHHx85TavS5cmaZpWZ7J2DNSuOItOzqmoWl6iVdFGuoyUYolTB8cZHAytyYppblvG0+9Nx5Z23pPSfJmpQVRgAAeQxMXj3pgV0wGmAFJc5wM9ccYFq92glIAtnicADmT/AOCR9VqaafHz37e5lWs2naHFb1bQFauunOlEC4P6xJJ+mn5TndbrK6m1bV3228UilOXpLSOcCQmaVdiWnc21Gl4qg1fjPFvqTOx0+L0WKtPKEO07zuz8zc8VgICBWAgICAgICAgICAgUMBAoYFDA8kwI+7aVB2fSPiLlce9KpmWHDf8AVn4fmEbVexHxQ6h4S9jqrpX7bUWCIpZ2OFUcyYnNXFWZtPR5GObztCaNwtktbWoRzl2Y1GxyDEAYHoAJzWq1E58k3W2HH6OnK6kGR21WAgIHkmBzu9dJmphl+8h1Dz6j5ZkXWaf0+GaePh8WVLcs7uQ1aiWPM8ZyO20bJZagNXooeRqID6FwJvwV3vXfzj7vJ7JcDTsUN6BgehAqICBWAgICAgICAgICAgUgIFDA8mBbcwOV3/2WbqyqUl++CKiZ5a18D6gsPeSNLm9Fki09vFqzY+euyD6llVpHTVpshycahjOMZwfHn9Z0ODLTJE8s7qzJS1e8Oj7PGH29Vb9Om6j8Qw35K0icTpvi38p/hu0ltr7JkoDAlCsmSpgehArAoYFtjA1W23xRqN0U49TwH1xNOpyejxWt5RL2sby4fGBOMTFNgIal1Sx+uGPkqnJP0+sn6TFN8tYjwmJn5dWFp2iUrU2nVIq+sD0IHoQECsBAQEBAQEBAQEBApAGB5MDyYFthAxbinmBH3ajYA2qVQOKVRn8Lgqf5tEsuF32zTXzj7ImsrvTfyRzs67ajWpV0+9TYOB1A5qfUZHvLzNijJSaz4q+l5raLQm/ZO1qVemtWk2VPzB8VYeBE5XLitity3jquaXi8b1bWm81sl5YFYFt2gWHqiBz28t4CgpKcsxBbyUHPHzziU/FtTWMfoonrPf3Q3Yqzvu09ha95VRPAnJ9FGT+WPeU+gx+l1Fa/P6dW287Vdds7ZdOmcoir1wAJ18REdkRuaYnourA9iB6ECsAIFYCAgICAgICAgIFICBQwPOIHkiBZqrA5nfWz7yxuUAye7LgftIQ6/VRJGkvyZq29/wB+jVmrzY5hCKGdZCmlm2dy9JtdKoyN1RiufI9R5GZXw0yV2vESxre1J3rOzqdmb+XFPAqqlVev+HU+Y+E/ISszcHx2645mP1j9/wBUumuvHtRukLdzeCjdoWpE6lxrRhh1zyyPEc+I4cJSajS5MFuW/wBfCVhizVyxvVtrliqMwGSATjrgcpGns2uS+2vU+I1Dx8FOkfScTn4jqslp3tMe6Om306/VNrjrHgtuOrE+pJkac+W3e0z85ZbR5MKqgzPa9iWy3Zo5qu3RQvux/wC36y94Lj9e1/KNvr/w0Zp6RDraNOdEjspVgewIFQIFRArArAQEBAQEBAQEBAQECkCkBA8mBaYQMWvb6hxgR3tfszVnZ7eqaYJzoZNaDyXBBA+cssXE8lI2tG/3RL6SszvE7NRV7PLxfuPRb1Lp/wATJdOL18az/fo020M+ErY3HvuXdofSqMSRHGMXlLX/AIG/udnuHulVtXetXZdbLoCISVC5ySSQMngPTj1lXr9dGo2isdIS9Np5xbzM9XalJXJTT3271JyWAKMeJKHTk+Y5GRM2iwZp3vXr5sovaOzWVd2H/RrH95QfyxIVuDYf9sz+n8NnppY53cr55ofP4h/tNX/Z9u1nvpm/2PsjuVxnLE5J5cZa6bTVwU5YarW5pbZEkhiuAQPUCsBAQKwEBAQEBAQEBAQEBAQKQECmIHnTAoUgU7qBTuhAqKUD0EgV0wGmA0QGiBXTAriAxAQEBArAQEBAQEBAQEBAQEBAQEBAQEBAQEBAQEBAQEBAQEB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data:image/jpeg;base64,/9j/4AAQSkZJRgABAQAAAQABAAD/2wCEAAkGBxISDxAQEBASFBAWFBYQFBQRDw8PEBYQFBEXFxQVFRcYHCggGBslGxQUIjEhJSkrLy4uFx8zODMsNyktLisBCgoKDg0OGxAQGywmICY0Mi0vLCw0LDcuLCwsLCwuLywsLCwsLCwsMCwsLCwvLCwsLCwsLCwsLCwsLCwsLCwsLP/AABEIAMIBAwMBEQACEQEDEQH/xAAcAAEAAQUBAQAAAAAAAAAAAAAABwEDBAUGAgj/xABCEAACAQMBBQYDBAcHAwUAAAABAgADBBESBQYhMVEHE0FhcYEikaEUMnKxQlJigpKi0SMkM3OzwcKy4vAWJWR0k//EABsBAQACAwEBAAAAAAAAAAAAAAAEBQIDBgEH/8QANhEBAAIBAgQCCQQABQUAAAAAAAECAwQRBRIhMUFREyIyYXGBkbHBodHh8BQjM0LxBhUkYnL/2gAMAwEAAhEDEQA/AJxgICAgICAgICAgICAgICAgICAgICAgICAgICAgICAgICAgICAgICAgICAgICAgICBqtubw29oAa9TDH7qKC9Rh1Cjw8zwmvJlpj9qU3R8Pz6uZjFXt3nwj5/ju12yt+rOu4ph2puThRWXQGPgAwJGfIma6arHadkvU8D1eCnPMRMR35eu3y6S6aSFOQEBAQEBAQEBAQEBAQEBAQEBAQEBAQEBAQEBAQEBA+eNu7Xa5uq9djnU50+VIHCKPRce+ZT5Zm9pl9H0NK6fBXHHhHX4+LBarwmvlS/Spx7Pdqtc7Pou5zUQtRYniSUOAT5ldJPrLbBabUjd8+4rgrh1Vor2nrHz/AJdJNyuICAgICAgICAgICAgICAgICAgICAgICAgICAgIFCIHy82ULIeakoc9VOD+UqZq+gVy7xvHip3s82Z+kTV2OoRs1mPJq9Rh6AKv5qZP00bUclxq/NqfhEfu7mSFSQEBAQEBAQEBAQEBAQEBAQEBAQEBAQEBAQEBAQECC+1PdapbXNW7poTa1W7wsoyKdVz8Sv0BYkg8vix6w8uPad4dHw/WxekY7d4/WHI7G2fWu6y0LamXqHp91V8Wc8lUdf8AeaopMztCdk1VMdea09H0hu5slbS0oWynIprgtjGpycu2PDLEn3k+leWNnKZ805sk3nxbKZNJAQEBAQEBAQEBAQEBAQEBAQEBAQEBAQMS52nQpnTUr0kbo9VEPyJm2mDLeN61mfhEsLZKV7zC9b3KVBqpurr1RlcfMTC9LUna0THxZRaJ7LsxekBA4ffvfn7Kxt7cK1xgF2bilMEZAx4tjjjkMjnykXPqOSeWvdfcK4RGor6XL0r4R4z/AAiTbG1q9yc3FepU8QGb4R+FR8K+wkObWtO8y6OuDDiry46xHw/fvLAtvgIZCVYcQVJUg9QRyiZmXtKVr026Oz3c3/u7dlFSoa9HxSqdT4/ZqHjn1yPTnM6ai9O/WEXU8I02or6sctvOO3zjt9Nky7M2hTuKKV6LaqbjIPj0IPQgggjqJY1tFo3hxmfBfBknHeNphlTJqICBae5QHBdQemRmRcuu02KeW+SsT5bwyilp7Q9U6qt91gfQgzPDqcOb/TvE/CYJrMd4e5vYkBAQEBAQEBAQEBAQEBAQECL9/N8qhrPa2zlKaEpUdDh3cfeUHmqg8OHEkHw59Lwvh1IpGXLG8z2ie0KnV6q3NNKTt5uD1S/5ldsu2W0alCoKtGo1Nx4qcZ8iOTDyPCaM1KZa8t43hnjtak71naU07m7wi9thUIAqqe7qqOQcDOR+yQQR7jwnHa3S/wCHy8vh3j4L3T5vS038fFvpDb3l2ABJ5AZPoIexG87PmnaV69apVrkMWdmrPgFtIZsknooyBnlylTG95mX0G010+OuOO0bRH997A1z3Zr59zVGz3mZFjb1arOtGmzlEas4XBK0kxqb2yOXHjPYpNuzXfVVxTE2nbedkpdjO1ci4tSeAxcJx8D8NTHlnQf3jN+kt3qqf+oMO/Jmj4T94/P0SbJrmiBodubV0v3KHGBlyOfHkvy4+4nOca196z6DFO3nP4/dIw0j2pa2nXE5SaJW66K3iDg9RwMV5q2i1Z2mPGCerdbJv+8BVvvrx9V6zteD8QtqaTTJ7UfrHn+6Hmx8s7w2MuWkgICAgICAgICAgICAgIFGPAwPmkXBbLMfiJLH8ROT9Z3VbREbQ52Y36yoas95zleDUmE3e8ruux29Ivq1LPw1KOo/ipuun6VHlPxaItji3lP3/AOE7RTteY9yYZz6za7eOtosrtxzW3qt7ikxmN52rMt+lrzZ6V85j7ok7PdlCrb7WJHH7GbdT51FcnH/5pIWmrvFnScby8uTFHv3+38o7ovwEwlMrZcLTxluk3sKtw1W/qEckpUh6MXLD+VZJ08d1Fxi3sR8fwsbj0fsm3mtuQD17cf5ek1Kf8qJNWOOTNssNZb0/DOfy2n8T90zSe5MgRlcXuqrUfPN2PtqOPpOG1Pr5bWnxmfum16QuJcyLNGW68LqYcj3dsd27gm6UDxVs+mP64lvwWsxqo28p/DVm9l2U69EICAgICAgICAgICAgICAgfOe9mzja31zQIwocunQ0n+JMdcA49VM6rS5/SYq2/u6nzY+W8w1OuSOZq2eS8xmz3Z3PYzQLbRqVMfClBsnw1O6BR7gP8pV8Tv/lRHvS9JX15lNco1i0++B/9tvv/AK1b/Saa8vsT8EvQRvqsf/1H3ct2S2n9wumI/wASsyjzVaSL+eqadLHqLPj1/wDyojyiPvMoOprwEjrjbaXoiBMfYXSxbXb9ayr/AA0wf+UlaftKg4v7dY935Wt7KH2feGzrgYWsaLE/th+5f5IafzmrNHLmrZP4db0vDs2Lyif3+8SlKTXMkCILsGnWq0zwKuy/Jjj6Tjc+LlyWr75S6z0FrzRNWW659omPI93dTuHblmq1zyA7pfMnBb5YX5y94Ng2m2WfhH5/DRmt4Oyl80EBAQEBAQEBAQEBAQEBAQOQ7QtzVv6QqU2VLqmDoduCMnM03I5DPEHw49TJek1U4Z28Jac2KLx70B1SVJDDyzzB9DyInQWm1e8bKyNp7MvYmzK15WFC2QNUIzxZUUKCMsSfAZ8MnyM05M9aV5p7NlMc2naE+7j7qps+27vUHrOQ9aoBgMwHBV6Ko4D1J8ZRajPOa289vBY4scUjZ0cjtjR78VQuzL0k4BouvHqw0gfMgTVmnbHKdw2u+rxx/wC0fpLE7NrfRsu26trqn9+qzD6EfKeaeNscNnF78+syT79vpGz57fmfU/nITp3mHiZuw9v7ncj/AORn50af9JL0/sy5/jMbZa/D8yv9sFDFC0ul+/Sr6R6Ouf8AqppMdVHqxPk28ByRGa2O3a0T/fpMu6s7gVKaVF5MobB5jUM4Pnxkil4tG8KS9eW018l6ZMXJ73bqmu3f25ArYwytwWoAOHHwbHDz4cpXazQxm9avf7tlL7dJRy9ZlYoykMCVI58QcEcOftKCce07N+7cbB2NVuqgXPdpzLPwYgcwi+J9cCbNLipmy+j5o/vk8tMxG6UrCzSjTSlTGEUYHXzJ6knJnU48dcdYrXtCNM79WRM3hAQEBAQEBAQEBAQEBAQEDA29n7JdafvdzVx6922Jtwf6ld/OPuxv7MvnHGQJ2cxzKGOggZGD02KOp1KykqwYeII5TC+KJjZlF+rrtmdrN3TXTWWlVxw1OpSp7lTj6Sptw/BafGP77/3TI1OSPKWYO0zaNz8NpbAnlmjb1a7A+uSB7iY/4PSY/bmZ+MxH8svT57ezELX/AKR2zf1Va8JRCQC1arTJWnn4tFNCQD5YHHn1mOTWaauOcdKxtPht992WPFmi8ZJt1jrv/wAJc2Rs9La3o29MkpTQICxBY4HM48TzlHWOWNoWWXJOW83t3nq+Xazc/f8AOVzs5dHvpuo2zntlLlxVohyTgYrLgVVGP0RqXHjxmzJj5dkHRav0/N7p/Twd12G1f7O9To9J/wCJWH/CbNN4oXGq9aT8f7+qQ9s7Lp3NFqNQcCQynxWopyjjzBwZuy44yUmk+Kmpe1J3q5Kns/aVpxTTWTx7tvix1KNj6ZlF/wBv1OnnmwW+nj8Ynp+W30lbe0upv5pOmtSKuOasGpt7gjM9jieqx9MlImfnH7no6z2liXe9Fa6zTpf2dP8ASK51EdNX9JF1fE8167T6seUd/qypjrDEWzA8JT+kbtmy3fP96oqOrfSm0n8LjfV0n4/aWvL7Mu6nZoZAQEBAQEBAQEBAQEBAQEBA8VqYZWU8mBU+hGJ7E7TuS+ZEBQlW5qdJ9QcH8p2lLx3UFq+DJXjJMbS1Ow7OdoWqV+4ure3Os/2VZ6NI1FqHhoZyM6T4dDw8eFNxTSWtX0uOZ6d4/Kfo80RPJb5JjVQBgAAdAMCc0tVYFuu+lGbopPyGYexG87PmLYNDvLu0pkZ116KHx4NVUGV1Osw7LUzy47z7p+yXO26y1WNGsBxpVwCeiVFKn+YU5Kzx6u6g4TfbNNfOGj7D7jFzd0/1qSP/AAOQf9QTXpp9aYTeM13xUt5TP6x/CYZLc8QMHbHc90TXppUXkFdVfLdADIusz4sGKb5O3l5z5MqVmZ2hyNK3Rc6EVASW0ooVRnoJwmfNbLebz038I7QnVjaNlu6rACY0rMksjc8arsn9Wmze5IH+5l/wbH/n7+UT+GjNPqu5nUIxAQEBAQEBAQEBAQEBAQEBAQPnLe627raF5T6V3Yfhdta/RhOp01+bDWfd9uinyxtkmGppXODgyRTLtO0tc03ZIq5kiL7tXKlbs933FQJaXb4qj4aVVjwqDwRz+v0P6Xrz57iGg5ZnLijp4x5fx9vgstLqd/Uv38/NIRMp09p97bzutn3lTPEUKmPxMhVfqRMMk7VmUjSU589K++EG9nduG2rZA8ldqhzyAp0mfJ6cVEh4Y3vEOj4hbbT3n+90v7/tSr7Ou7dXDVDS71FXLEtTPeIBjxJTGPOZ6rV4cVvRZLbWnz/ftHzc/opmuat47b/foi3sqvxS2pRB4Cor0D4YLDKg/vIo95jhna8e9f8AEcfPpbbeG0/35SnwGTnKrV5eJSQu5wPDqT0A8TNGo1GPBTnyT0+/wZVrNp2hxe0dqGq+puAHBV8FH9fOcZrNVfVZOa3bwjyj9/NLpWKxs1l3tMKOc00wTZlMtctyX4mb5pFejHd2G4FLjXf8KD6k/wDGXnBae3b4Q05p7Q7CXrQQEBAQEBAQEBAQEBAQEBAQECDe1q10bUdvCrSp1fcA0z/pidDw62+Dbymf3/Ks1UbZHD1Vku0NMMrYtjWuKho0E11AjVAuQGKrzC55nB5eU1Wzxije3ZlGOb9hiVYo6lXHBldSrA9Cp4iSqZYmN4lptTbpLrdi9oV5QUJrWqg4AVwzsB0DAg/PMi5dBp8s77bT7v2bqanLTp3+JvNv5VvLc29RKaU2Ks2jXqOk5AyTyyAeXhNE8I00x69rT9I/CTh4pnw358cRv7957/OGg2Jsqtcu6WlHUygazqRMKx4ZZyOBxy8p7jyaHST/AJURE+fefr12Z6m2v1Mb55tyz4do+nTf9Ui7v7k1aNuC1wEuCxZlUd5SA4aVB4HPDieI4+WTzHGdNTiGb0m+3Tb4pGlicNOVoq21LY3Lpc00+0UaunvMGm+um/wsrjBIyARnrynMW0up00/5dp6fOPpK+x11NcfNTeazHh17+cOwXfFiODL/AAiZTxXWx0nl+n8q70VGov8Aa5qHU7knzPh5dJByTky25skzM/35QzjaOkPFvaV6yPUpoRSVWc1HyqYVSTpP6R4eH0krBoMmSObbaPOWM3iHP0yXOWmPSI6PWwpDAmmXqRdybfTaBvF3Z/YfCP8Ap+s6XhWPl08T5zM/j8I2WfWb+WTWQEBAQEBAQEBAQEBAQEBAQKQI17adlFqNC7Uf4bGlU/BUI0sfRgB+/LTheXa00nx6/RD1dN4i3kiJpdSgw2+5e0RbbRta7fcD6H8kqKUY+2rPtImpxc+K0R/dm7FflvEp+2rsa2uABcW9KrjkXRWYejcx7Tn6ZL09mZhZWrW3eHMbV3U2VbU3r1LVQijJ/tK5HkAC+CScADzm22uzVrvNmWDRRmyRjpXeZ/v6Ig2jVVnd1ppTDHIRBhFHgo9vHx5ymyanLmn17TPu36O9w6DT6THFcdY3jx2jefm7XstotTp1qhGO9Zcf5aA6T7lm+klYKctd3LcWzxkyxWP9v38XeVaxxwm9Vog3ytyt89Qj4auG8tYUBh9AfcyDqabTu6ngmoi1PRz3j7Ok7Nb+nrazr06bo+alPWitioB8ajPUDP7p6zDTzW08l43+LPj+km1I1Fe8dJ+HhP16fOEnW+ybZSGW3og9RSTPtwkyuDFWd4rH0hynNLzvPWC2VyT402T3caB9WmvV2iuC8z5ffo9p7UIqorOUtKUzragzutNBlmIUep/2nlKTktFa95JnaN0sWduKdNKa8lUKPYYzOyx0ilIpHh0RJned16ZvCAgICAgICAgICAgICAgIFICBibVsEuKFW3qD4KiNTPUBhjI8xzHpM6XmlotHg8tEWjaXzRe2r0atShUGKlN2pt01KcZHkeY8jOnpeL1i0eKotXlnaVkiZsX0ZuvfmvYWlYnLNRTUf2wNL/zAzl89OTLavvW+O3NSJR/2sbVbvaVtnCBe/PRmJZV+WD/FK3V2neKur/6fxUit809+3wjv+v4c5uvuy924qOpFuOvDWfL9n855gwb+tY4rxOK74sU9fGfL+fslax2YEUACTnLsw28Dnt6d2Bc0mUcH5qejDkZjesWjaW/TZ7YMkZK+CLqHfW9zTRkZbhKilVwcswYY0/rA8veVk0tS8O2rqsGp01pmfVmJ393T8PoOgeAlq4Jz2/1zi3p0hzd8n8KDP5lZVcWycuKK+c/b+dm3FHXdwyLic9Mt7sNw9nZZrlhwXNOn+Ij42+Rx7mXHCdPvM5p+Efmfx9WrLbwdtL5oICBWAgICAgICAgICAgICBSAgUzApmBDHbLsnu7yldKPhrppb/OpYGT6oU/hMuuG5d6TSfD7Sgaqu1ubzcCJZoiXOzreS2o7MppXrojJUqoFY/FgvryFHHHx85TavS5cmaZpWZ7J2DNSuOItOzqmoWl6iVdFGuoyUYolTB8cZHAytyYppblvG0+9Nx5Z23pPSfJmpQVRgAAeQxMXj3pgV0wGmAFJc5wM9ccYFq92glIAtnicADmT/AOCR9VqaafHz37e5lWs2naHFb1bQFauunOlEC4P6xJJ+mn5TndbrK6m1bV3228UilOXpLSOcCQmaVdiWnc21Gl4qg1fjPFvqTOx0+L0WKtPKEO07zuz8zc8VgICBWAgICAgICAgICAgUMBAoYFDA8kwI+7aVB2fSPiLlce9KpmWHDf8AVn4fmEbVexHxQ6h4S9jqrpX7bUWCIpZ2OFUcyYnNXFWZtPR5GObztCaNwtktbWoRzl2Y1GxyDEAYHoAJzWq1E58k3W2HH6OnK6kGR21WAgIHkmBzu9dJmphl+8h1Dz6j5ZkXWaf0+GaePh8WVLcs7uQ1aiWPM8ZyO20bJZagNXooeRqID6FwJvwV3vXfzj7vJ7JcDTsUN6BgehAqICBWAgICAgICAgICAgUgIFDA8mBbcwOV3/2WbqyqUl++CKiZ5a18D6gsPeSNLm9Fki09vFqzY+euyD6llVpHTVpshycahjOMZwfHn9Z0ODLTJE8s7qzJS1e8Oj7PGH29Vb9Om6j8Qw35K0icTpvi38p/hu0ltr7JkoDAlCsmSpgehArAoYFtjA1W23xRqN0U49TwH1xNOpyejxWt5RL2sby4fGBOMTFNgIal1Sx+uGPkqnJP0+sn6TFN8tYjwmJn5dWFp2iUrU2nVIq+sD0IHoQECsBAQEBAQEBAQEBApAGB5MDyYFthAxbinmBH3ajYA2qVQOKVRn8Lgqf5tEsuF32zTXzj7ImsrvTfyRzs67ajWpV0+9TYOB1A5qfUZHvLzNijJSaz4q+l5raLQm/ZO1qVemtWk2VPzB8VYeBE5XLitity3jquaXi8b1bWm81sl5YFYFt2gWHqiBz28t4CgpKcsxBbyUHPHzziU/FtTWMfoonrPf3Q3Yqzvu09ha95VRPAnJ9FGT+WPeU+gx+l1Fa/P6dW287Vdds7ZdOmcoir1wAJ18REdkRuaYnourA9iB6ECsAIFYCAgICAgICAgIFICBQwPOIHkiBZqrA5nfWz7yxuUAye7LgftIQ6/VRJGkvyZq29/wB+jVmrzY5hCKGdZCmlm2dy9JtdKoyN1RiufI9R5GZXw0yV2vESxre1J3rOzqdmb+XFPAqqlVev+HU+Y+E/ISszcHx2645mP1j9/wBUumuvHtRukLdzeCjdoWpE6lxrRhh1zyyPEc+I4cJSajS5MFuW/wBfCVhizVyxvVtrliqMwGSATjrgcpGns2uS+2vU+I1Dx8FOkfScTn4jqslp3tMe6Om306/VNrjrHgtuOrE+pJkac+W3e0z85ZbR5MKqgzPa9iWy3Zo5qu3RQvux/wC36y94Lj9e1/KNvr/w0Zp6RDraNOdEjspVgewIFQIFRArArAQEBAQEBAQEBAQECkCkBA8mBaYQMWvb6hxgR3tfszVnZ7eqaYJzoZNaDyXBBA+cssXE8lI2tG/3RL6SszvE7NRV7PLxfuPRb1Lp/wATJdOL18az/fo020M+ErY3HvuXdofSqMSRHGMXlLX/AIG/udnuHulVtXetXZdbLoCISVC5ySSQMngPTj1lXr9dGo2isdIS9Np5xbzM9XalJXJTT3271JyWAKMeJKHTk+Y5GRM2iwZp3vXr5sovaOzWVd2H/RrH95QfyxIVuDYf9sz+n8NnppY53cr55ofP4h/tNX/Z9u1nvpm/2PsjuVxnLE5J5cZa6bTVwU5YarW5pbZEkhiuAQPUCsBAQKwEBAQEBAQEBAQEBAQKQECmIHnTAoUgU7qBTuhAqKUD0EgV0wGmA0QGiBXTAriAxAQEBArAQEBAQEBAQEBAQEBAQEBAQEBAQEBAQEBAQEBAQEB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www.enrichedcloud.com/ECC/images/custom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057400"/>
            <a:ext cx="3733800" cy="2804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picture shows </a:t>
            </a:r>
            <a:r>
              <a:rPr lang="en-US" b="1" u="sng" dirty="0" smtClean="0"/>
              <a:t>relationship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4098" name="Picture 2" descr="http://t1.gstatic.com/images?q=tbn:ANd9GcQrzAWTcle18SjKacXiCZEwWYj6LagieAFoyhJQvdMm55ZOGaX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4572000" cy="3424589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hQSERUUExQWFBUWGBoXGBYXFRgYFxQYFhgVGBgXFxkYHCYfGBklGhcYHy8gIygpLCwsGCAxNTAqNSYrLCkBCQoKDgwOGg8PGiwkHyQpKSwsLCwsLCwsLCksKSksLCwsKSwsLCksLCksLCwsLCwpLCwpKSwpLCwsLCwsLCksLP/AABEIAP0AxwMBIgACEQEDEQH/xAAcAAACAgMBAQAAAAAAAAAAAAAEBQMGAAECBwj/xAA8EAABAgQEBAQEBAQHAAMAAAABAhEAAyExBBJBUQUiYXEGMoGRE0KhsVLB0fAUYuHxBxUjM3KCkiRE8v/EABkBAAMBAQEAAAAAAAAAAAAAAAABAgMEBf/EACERAQEAAgICAgMBAAAAAAAAAAABAhEDIRIxQVEEE2EU/9oADAMBAAIRAxEAPwCKX4bSTDrh+C+EGECBSgYYCbSsGl1mKn0hQo1hhOU8BKlxnnFQRI4iUkRYJSxMQ8VIILw1w85SUwsdqsdz5BCjCbiMysWDDTnvC/iGDBLw7FY1XsNiWxEsdY9gll5I7R49N4er+IlkaKj1/Df7I7RWPpOfsrVEYMZOXUxXOL+MJcp0ozTFfy2HqWEMl7wGLSlNT6Cp9hFf49xkaOkj9+kUub/iQtBZKEpy3DvsTUC761iv8e4tNWpQWX5iA2tWFIBLrt6Hw7xkqWWKgoRceGeL5cy5Y9Y+bJ08uOYW6n6gERJIxk1FUrPoo/laFJYMsscvh9VycWlflIPrEhEfNXDvHWIlEOoLA0Ux+tCIunBf8V0lhMQUdUqLfenqIe2fj9PYo08VzhHi6XNZlM9szN76/lFgRMBF4adadCMaMjcAajIyMgDlUZHGIm5Q8ahqjyuVKL1iPHYwJpDATARSEnEpdYnbSRJK4gI5XjoXIicyC0G1aib/ADERtXEiRACkxLLETsab/wAwWDDeViMyITqkvDzh0nlgMsRMaYmmsehpxqUYcrWWAEU7EYMAg9YRcd8QrncgcS0WANzud4J0WTPEniNU4Fjkl7O2b/k1+1oqKsVfKmgrbaxG1dYJnl1VSVHvb9IFxCFBIHKh+7lu7k/aKjKocNIzLAvW+n0hpxVKQTQqJAJI6irRnCEhIKqFttXowp+2jjFoCyVK7tu9h0H6Qt9q8eixKi4CU5Tr5SWdqsl4lEw3KCRuopHslnHvHOKLeV26AJf8zeAwnNoodv7RbMeJiVfIE/8AdR+oNPYxpUpI+dST3ce8ColEWOY9RlbsbE92iSRNY1DjY/mDWJM44Px4yCBmJB0ZgetDQ9RHpXhnxszZi6TQF/L0bSPJ1BJ8o7h6jtoYM4TiMhY1Sqh6RF69NMdXqvo3BcWRMoDW/wDaDY8V4bxdaLKLpIbqND9xFv4X46ZhM94JyT5Vl+PlO4vTRtoBwXF5c0OCIOEaMLNe0U2XmEZHcZDU8d4djXTHWJTmhScUEJAEOuFkFLmMZW2gCMEXtBMzDKaD1YhIjsYgEWitwdkX8Gom0TI4eqGktdbQUpYaDRFMnAHWGmHl5RHHx4hm42hJsA57CAyvxVxLInIDUhydk/1isy5JUKlhr/KNu/76xNicUZqyoi5ez1PlHtEMpBmKYeUa2Seo6ddb9lEVKtWUMjbQZi3U2A7mFU6SLl1E2/R/0iwnCjI4AU1X09A9e5+sJcQsO5foSQB6DURcRQaJyk2SQHcCp9qCOkY5RUAzn7dTeO52GK3s2tBb1YCOsPgUJLA5ib8wLdOWg94VxVjlXc/DFwqhSwYNSo30r6wBiJRAoljvlf2/tD9CgARp9P2Y5mSX8pZvlBOX6W/dYjHL4aZ4TW1bCyLpB7MPrb7wTLmghspB71HZ4lxrg29H92ehgeTPRqluxY/pGlYiEyxdKvQj6ftollyqG1di7R2nDhXlLltaKboW5h0rA6JrHmAHWum7m97xJnGBxJGUm45T2/f3hxKVCPBl7KeneGWEJFDfvGGUd/DnuapthscuWXSoiLNwfxosEJXbeKeFRIkwplY1z48cvb2TDYsLAIMZHluB8QTJVi42jcbftjjv42W+lanSs1BFn4fgssodor2ElGhMNJmOUzCJJIvDubwakBKIWImGD1qdEEp+yydxIg0iBfFVx2qS8Drk1heVX4x2OIqiHi3ECJKuor21jpUlhCfjM9xlHdR0AFvrX0hy1OckiLBpJSM3KCK7urT2p7wWnEpTaoFKs33YQDIwKlAOopSKkvUlVgOpp2jrAy0zJolpBypIGjG7kjXeLc4+es/DzqtpZjtQUan7aKTj5qlzC28XrHKM+iRlQnlQKuWpmO1LP+sCYXwyygwdyA56mJy5JivHiuSuYLCzTcBQ2O2rEVFIYKn5WASxUSTUn0cRcJGDlporSmbKQC166wPOwIL2IqXFR2jL97o/zk8nMoOwHpf9kRLNw4d3KS1x+en1g9EnKwYnSMmIOwHR7NEfs7afq3OyiaFEM4O9b9w8BpQCfKAejH6/rB+MlvoD1G3WE82WUqoPQivoY3x5NufPi0ZSsO92OxsfXQ/SBpxUmik5uhcexv8AWJMFjyHao1Bu35wxPGZaQM2X/wBED2akVtjoNw9AsEqB0BIA32dUPfhJNVGuoFh3O96Qql8SSxZ0joAAfUV+sTYTE5i1at0cjpoKwrNqxujBc8g2HoLx0J0RYkZkMB97j2+kAyErBIb99N4zyxvw7uLll6pqJkZAcuYdmjIzdQ/FzMiYhws54M4nh8wpGpOByoBjoseTK6UukEIW6IEQYJlijRK4DKqxsCGmG4VqY6XgkxUh3OEuItC3FYYZSGfU9f3SLPMwqYAxPD0rBG+js8Gk5ZSqtPxGVKlkKBskfhcs4H4iHbau0HcCwv8ApvlYroCNEm59qesRYnAsog9KaDoKbUh5IQEqlo1ylR6VASKbAn2ic7qIwm6NwmCypJATS6j5E/r2EQylIK6zQv8A4pJr0QmnuTB+OluAlgAG5T5U0fmAqtf8thrE8hCALlwKnMEgdkptHJe/btmpC+bL0QDqTnQRm9TAM2U3yEHUpNIeT1ZmGd3sCXv9WgLiakhA3+8JpjSyah/Ionu8d/wRZlKObRgGI23eCsFiEiVXyhZCtyAEkff2Ec46a4zA31fSA9kuJwj3SXGoIBPdoCnYcVBJbZQcf+haDZ2NSHc6b9ohlTApik3tGkRdFy+GkHMLt3fsdexrAf8AFl7Odnv2IDxZpc1NXIFK9fSFHF8Aygsaxrhl9ubl4/oJLxga5SRuxb6WjMNMOYKBzD/l+pDe0Bz5oBYgfZu1O0EYJId0qbvT2qxjdyrrwjEpKspBCVb1AVoH6+8MTKFQ1R+wf3tFcwCiQQ/vrse32i1YJHxQkjVOU2vQj6uPWCVYWZh0mMh1K8OE6xkV0rzs+SpSI6xPlaJ0y3jWJFIWU3GeN1SfI0SScQyh3iWbJJibhvCs63OkZ+DXzWPDpBQIGxGDhnypAGsczTyxpizpBNlaQBjGQkFQ6H3rTpeGkxgHPtr/AFhXipRNwCTfsaMA9IdKF05aQQcxJ06fVix6/wBZeCOZ5JFAlI7VKm+0DIkFLhQJymnffrSGvhUBaFLPzEl7dvRgI5uS7jowx1kmxGM5nIe4GwqfqTrCPiHFVXCCU2ejOHonf0eCsaoBLrfKVEkGjpegOwJIHZ2hPxrHT5iCsIyobKnlGYNY5bIRel7PvHPhPJ1ZaxgTDeJf9RlJKDu4r7Q6lyl4ldTyjQdan9PWKbh8GtYde92b1caRc/DWGKMpclyBta99xFZyT0Md2bFyuHcy0mxVb/rFd4rjTJdA8ug2/e0X/HSQFFTXH5GKF4hwmdzYQsZ32Vt0r8vPOWAxOaiRqo/kKXJgr+M+DN+GlCFNTPLmKAezAqSxqGtBGFZJcEg9AHETKwIUrOEur0Fd6MHjbynqs/C+5RGFxMqY6FkJUaMpgp+ihRXox6QTJTTIqpDhLXV3BsO8CfwmdklPKmrBjXvYe5MMpEsJuhh6EfSxjO36aeP2q3GcLlWQRo7Po9R+cCYZIsA4Oj1B3Ah74kw5+Olmqj0Lkj6tCKeoSlpLBhXqwIFPeOrG9OHOatqy8IwurhxViD9X6feLfw1Jlolzk1QQ0xPc0Po7f+doruBUVpCwhJBDuFM92IcdIsPh3FuDKWOVTjKetwOv6uICXbCTXS4qNPWMgTw6vkKTUoUUnq1QfUEH1MZDSQARpaY4M2OFTY1S0oQZwpbEwvVMibCT2JhU4kxeLIW7warF5pZa7FoSY2Y52ERSjd1FKdWN4xl7ba6H8S4hJlhlKGlCRSm0LcRxqWXZaB/2GmwgKdjlJJCUANqQQ/UC7H3hBi8YqYvKkBydLDqdWHu9I02zvR/MxJmugEcwIpSmrNHXhfFMtcopchilL0YgBoUcPxSUKc0BIljRn196/sQ+k4AS5qVhnIIUd2J+tPpHPyOni77NMVw9JoskBJGQOVpSQ9SNdoGxEoFNGB1Ndu4f1iwpIUgOTUCxarQkn4QLVlFAKE3J7PQaV+0c2nTFbxeGJVlFS9gwSLMVEOLdSYs3CuHFISSXy3AH9Y6mYNMqqajY6fme8MsBjpaqJIfbbvFb+BbUXEpYy0io4iWFXtFw4qGHaKrOlteKE9E87h4Up2Le32jhOCUFMSsAm2ZTN7xNxaYuXzJqBcNYakdYkwuPTMSCk/X7w7aeMlS4bBBFw/ep+sGyj+9xAn8SXAakME0DsTrT99Ik8ulf45NBmAp0AA9XMVXjyjmT/wAU/dT/AJQ74tNHxFpBZspD9Br6QlxuG/iVhcsguQgDdYSAzmmZTEh2fS0dHG4Oa9GPhnjapFWdL8yXYFJue9i/e8emYOVKWmWpC0qCzzEGqFMWBFwRUR45hlFJTcVykehcH7RYcJxNUlaCknS19x0q4p0Ma6YSvX+CrOd7FaebopBIPrcekbgTwpxMTwVhnBDjYlKgR9CYyEdL/gmIzKaD5xgZSI1Sgyx3LlR2mXEssMa/3MIy3ikvIKwFLxyUpcnswd+2kG+JJgljMup0T1JAAHXrCnDFhmVVRBL+wDbCMZO2u+gWLn51Oos/ygGrWBLWZ4T47iCEp/09aCjEtdTaC/7ENeLKWEFSVVPryhrB9SQIp6pylqIus3JYZb30FraNGkjPKjRzqly35U3O6lEP1/8AyI9F4TjUzZSSFPkIQvvud6K+pjzGSsS0pShytdAdSCWJA0dqPW1oecXxAwKEoQApRcqd2JQtUsmhHzomN0Qnq8cmHlF8Wfje3pGHmCmwoO5JrBaQALf0jzfwZ4qXPmETCwJCQNHYqA7llewj0FeKGV79o4cpcLqu7HKZzcIvEfFfhpJeIvBRKUrmzSUlZGV9EgUf1eAJ2DOJxQQfIjmUBo1gepJFIswwhFEsNAH2/PpDi8rro0mqSpNSGiocQxIC9odTuHLyE5wlql0sR0exHpFO4lgwSc81x0pFSjCddIuJcZzOlADGhUddGEJ8OkoLpp00MM5cyQBlFTUUDt+kZMxEslmUC34SHaNPhn6ruRinD/3hkeKFMslPm09x+sV9SGLuMpZ30O/b+kF8QmCVJUpQS6Q4IJNbh36sIz12vLLc3VM45js2KmKFs7eiafrBPB5jy8QFeUywXtzJmysp71I9TCqfLznMnUuR+Em4rdL2MMMI0oZVGiiCtrqAshA+pVZ2u1e71NPJ93Z1xLmmJWbrRKmLP8xQnMr1LqPUxBOUSFhOlerPUBv5YiXigsFTgEta1mCd2AAA6R3h57qUBVknS9OukEOrN4O8U/wk5JWXSQQpIq9CQ3XX1MZFQWsqloKXr0+apLa2De8ZD8S29qXNeMyxGkxL8UQzYgxk2YlJClEBIBqS1aflC/ifF0yhWpagAJ9S1hFaXNm4hQUpRCAUqLghIYmiUkOTWGBHiHjaVlKkF0pUkvux22pA+EeYQtfKjqGc1oHNRAPDMP8AxU0kA/AlEhtVVBr3NY7x+KUlwMpQLB6JFRk6v9In0fsXxEZ0pAo4bZgCp6+jdGirYppWcJowAzamth1iyDyJNQyQzD8QzMOt/eK1xpfxFMFaMz1NqsLWEIUnwuO+HOlr1StKqmvKoFulBBviKeteQk2SpHqmbNUT6hYPrCkSSlTHR/7RLMxhIylLgWd/akOphxwzG/AwKw4zrXmTuMrIQRtVU7/xF68N+IDi5AygfFHKobK/E22seSz8UpRrTYC2jfSGvhvjSsNNEwVSaLA1G46i/wBIx5ePzn9bcPL4Zfx7Bw7CCUogB2HOu2ZSi7+rW0AEZiuILAKUBKlEsLlIrdROg6AxNhcUVpSpIQtKwFAn5gRetI2UZltmBUKk/InZCPxHdRto0cMehewx4ZnKjOmqXRsrlCQdGyl/cwn4lwiQhRBJyv5XJvcOdf0hnxKcwKUurmSnMLqWTzAdg32hXP4YZhC1ENcB/MxCQzaZjclouZqkLkYmUhwgatTVrxziUhSXIqPp2f8Ad4lXw5Fw5G4DBxdollYZjlNrpO3Tb09Yvy2mxHhpYKfMk7hQaK74yxYTJSgEnMbnYMadHaH07lUWIBvahGoI0PUR594j4n8aaWLpTQNY7n3+wjTix3kw589Ya+yyCJagO8QJHvBmG4bMXYNR3VSguQLn0jsecJwM0l/29nrDDBh/iMCpwKAP+2d/7Rvh/BQiqlu+wGVur1Jvys8OZISlNEZQm4DOkficH1yn1JiVaKJHDeVSFFPMxQaFmqSTpsz6xuGhQgBijOQcxDFlA0CqGh3AYRkPY09MUYC4ljxJQVGpskfiVoIZFAii8b4iJuOEo+SU9MgVzEXqWOkMMVLM2YTM8tSos7uUKSgHokmg2gLxPxL4clQRRzkTlcZQk26ukgwyWtlMFBSUtUcrliDXrZkjSKtx+ZnxEuU5ZLAuGYvoLk2FdoWwtXAZRk4JCAHVMDlv5xr1ZqattCtShNmZXLCpLAkn7JZv28OscyUnyjluDYUDgbhVexhZhsMpCHLozlmHMai4H8zD3iVI+N40JRlBpZmB5qGmzhxFc4arPMzWZzfzN1s8E8UlqKmAzJy1TzFiCBVgwLmB82SQssz00AoKu9XDi0VrpNvZVNm5iToPpGCU6c3VogJPL1f6ft4OxKWlpSNzbU/swiCAPpSNID0TY6aiOJimVlGhqdzb2iTDIbMr8I9yafrDJcPB3jb4KBhpxZBJyKNclahX8vXSLzLxYZSrCoRW7DzDa7DuTrHivmUDswj0/gis0mWApylraN9nEcPPhJ3Hofj52zVWrCYNN1fKMoayX85HUuQ+3cxmISgJOYgOFcoDU5QkewhejELCCWBbUet4VY/jiS5Uphqe7FgTqfzjCbrp19psavqKAdgNgNLCBJmLDHeEnF/E8oDzBXarxWsZx2bNBSgFKbH8TavsI3w4sqy5ObHET4h8SFa1Ilf8SsH3bpo8IpOBe56evWDcLwk6sNG1fQNuYYSsKEh3AflNQyTurpsekdeMmM1Hn5ZXO7reA4dlqEkH9dN/3pqykyGAYCvkIoQrVCjo439IU4nEpT8zMGAzbakAUe/6xCric1biWCUqIqQACQNgK+kMtrHmpQUHKGqyj5koBNT1McqxOgAJAdqsR8wVyupXUs0IjjZxAUpTuWLABgOpr9IxSprAEsQXAAu9mNR9PeAbNpk1NKggDkJKcqQboJa4J2eMgTC8IUsKzqISDUuBzHQOcvrGQbGnqHE8WZUpa7kCg66R5hwue8zOuhzOdGzWfoFAe8XvxyJpkpRKRmzllUBYNsfv0ig/5bNRVUpQ/wCqlX70G8aROSyy11zBQoHL3BB50g6MWPYxXeED4mMzKcnNXVXuev3ieRjWCg5JIbLdwQxc2Scv2jXh5gsOxrvRxb3FIWj2uOIkBcwJBIp+GoCjzEGwFGJufaE2PnpGJCBmDDLdiLch6EuytzDUKeYWzAM1bVT9eV/VPWKpxiWoYh2VQCpSpkggctnUT0iFUbiACASyg7h+VNWZR3BYg7KveE3GJBTLAYhqVukn5W0DMR2g6QrMWBqXCQrzNYleiQWr1LxH4nohg4oEh/mSmgO9CSBuIIV9KvLQVKCRXT3vBmPRlArVq9LW/esdcGwalTASlTAu7H9tBXG8Gpa8yU0LpBoxIbcxXynXSvZ6wessinzF/Qf1iL/KZ1f9NXWlu+3rDGfwmYpglBASlLksKNU13NoKUBYNDq7mPTPDAAS39IpfDfDigRnUGCgDldRS9Q4oa7h4t3D+QCqAwJVUEs4AKf6g9o5uXG5enbw544TtZQcstZoQx15aDXpHl+J4ZiMVMJCSJbkgqGVJ6pSewEXGdxAAEFZmEGoqAQ3KUgFrm3rAc/iRZg18tG5ibaWTqakkxPHx+A5OXy9EKPCyUB185LECwPQMXd97tGpslKbW8qSxBJ1QQwbv7QVilLUCAGqApJLkK0UHJNdukBrwL5iXXUJYcqCdQ4ND6j8o2jmqDEY5KXSOZ2HK9QPlSGuN4GnfFWMyiJSSWdR5i2uXpvSG8vh6hRKCllFsiWW2xN1dOY+sdJ4cQaJuaEqSNah2KlAasdbmKLRRhOGpOYpQueSKKIIAL3I1+sFKwRY5lpAT8qObajh2O+zbwynYZzVSAl2TVcy1WSSWST+E/WIVyHvMLPmUwSnoE2v2HpDGkUrDISxCSu1TRJf5CVNl1rrHUwlIKQEoYukK86SWtlFREyggOVkkkjOVKUct6KT83o19YFmzJNgkKIc0YhXYgOB6wBPgUBRBM1iASoAB3O9FEnu0ZBnBpZVUDLdnUqvRITZI3N94yFTj0ZUtwxqDCWfhzLcEOKkbEVcd3I+kP3gLjEsmUWYkMWNi2h6Q7BFdxcpK3eWFVzVSC/nU/ZykRFJw+XlBCWKhRgAVaEBuR/YtcERwJy2ByqTZwogMzFhuHdjrHATM/EkaPmdqEE9/yO0Ruq6GlBpUmzIJuMrhJr5lVPRwL0jEqSPmzCwNHKEpdJIaydd2AMCrQpmK7E0Cd2BYnZgG2jQSpywrQu7ubCwIVUKVeoEPZIcbiXoQS6XY3UndRZ8729oHnoJUauSUgkF842OWxGrR3iQW5SCQHHQgsFoJclOradoiVhCqxJGjAsfxTGslRax06Vhk1Mlg+ZRVU2ISFJS4Al3selYhWt6uCSXDPVbB9aEDVi59oKThXDjQ5sqbAFgCnLUHU1ESfwpdkpScoDFRBzB6ggGvfpaAApeZT5aAiq1USpjzCZsX+9475EHmIAdwGfIrR810tp1reOpmHJUCqYGTVIFKCwzM1CdfeNYXDIcsgrLEVSVOVGpZn1v94A4TjyslKQeuQeUDzEGtDv8AlG5WDmEsSEu11OUn5UqADsKafrBE1U1myAXSEkAAhNXAJqRqSKRo4tdT8SlzlS+U/wAySARe4FHgDcrhayU5kqOUEspWUEaAAOtjdlNS14Il8NOUDMliCwslSbkMag/aAjNUQ4mKJBGW3MtQqXewFXNd2gefKUU/7hZixyuktd38qqX/ACrBo9mf8KgZRnTQ0BAt2VQd7nQaxopQAwmOQcyagZiNCGfSlYUFBS/OSQm7Bi/4VAVFq0d/UxTsSUgusigTdJTno5YBtL/eFobOT8E3mFq/ODlJNWFye3vEYXK0VowGdnSPlcGhisTOMzFOEKWqmU2ZtBmGnSCMHKxKyyphToCogBxoHv6Wh6LZ5MXIU/MDmrcn0ZJZ63ZoHXNkvo9zmCiPck5lHewiUSCmi5i1lZTdkhtWKHGt3+sLsTi5iSSlRGYljQ8oemazdoBsWJ8k6yxmcpJlgkH8Cixcfq8cYviEpa05EpSKAJAJA0LBi5cu32hcjjk1JulXVlDKSKgNUdo2eKKWp/hoHlbKXZyevV6vDI8/i0gKEszlV8qUkZbPmWoMTfTpGQFhuMkkgyioF+UEKLhq81u7RuEb1P4gjDMiBMcYp8imu0WFYxuEBmKKScrmlnA+4jeHBrlSAN3SNz+/7xrE8RlywCc5JqABTXXf3gGZxKasuAhCaeY1psP3eMlGAkq1IDtR7nmZrsbsevv2rLqQepcgOxcMRso5X+beFUnCTbmYS7Ek5mZm6Bj9CL3jFcPCyCtS1kku5oRooU5hexvABM3i0tNaFsxAASzkmh1FHPta8QDiqi3w5S1UoSCaKoKlt3FdYmkYdKSGQl2S181hmQFk35xBfwlfM6QKEgAFLPmChZJCaA9esVpILnJCl5ZaSwsVlFKUAsb39LRInBFw5JdyCSyC4PMModgNL6QXMATUE5qHM3O5AzaMpKUsG6xBNd2yhlGqkPkmA6sxyqp0D7ZaPQRZEprlSFAJopJKcp8oUfMn8RrrGpmKuAHKGYPzE6EEOFpfQ+vTMTPZyskUVmBqE5+VAYGjJ9hppCmZxVKSxIaoCQXSTQOn8Bo9unYIbPxGZRs75coTR1kqWQAOVrAUIHaA1kEsebIS1gttGuFgfh9LUiJeKmFsqVeVVVUSSpwokkt6sI5/gZqwl8oDAcxVQCpVSw1ofTSAJBivhgl/9sHK1DmVSoqQWqbVGjQJMxqQrKhyUsApIrXzOahQem0GngyEvnVnVoFVsPKzXavSgjMXiJQtUBNASxQegUMzdif0AUvMVlAGVKlHQqdvmyv10P6xJK4FV5pcggqSSCa65SQXtTVxEk/jBUlQSigQkBgQEhNSSTqT1iJU2Yp0qLMxy1YP/MbQAWj4UoppmIKjziwajpNHtr+p0niJYAaBqOQSasc1LXo3bWGXggFZTVmNSATR6K8pHpX6HpAboQCoA3dRYB2Y72/SEBSObRiTUDpuhV73cn3rDOllSSyS4ASGFcxJrlIDen506lpykhw1nUCUFTVD0ymv717nKYjMDRyATqAWyqoFV/IdIZlqpAJqR5i5NKj+fc3r+sToCUtnYORRSKEB9R7W36xMMJMdgCHASokVKlcx6GC8NwkI5lEZhUVUkEMwoxqekMkGCwsyY2QJTQ5cwCs2YlRoqgNNd/fIYzeNy5eQuWqWJXoMoAADnuzRuEF+CIxozPGBUUaoeO0BMlVatQbOQ5iieFFL+LnBzECuYm2rdYsn+IuLUM6SzEpyjUMIQ+FpqQFfiILA60tEfFHuxbwSpXM+hJzAG77eun5wYnDgJLukWN8pP4VD5auQRCGbilSzLZJIyZljRlNVxakPDiWLFxRnHNQOaj50ED0aAxMuW1yKk1UHFr7MVC4akt3NojmzzsaMd1JB8qSfnQS1rbwMccAjMbJrXmSdGr/KFda6QmPF5s8hMkZUD5zUpICQooqOV1BnpWGVMcTjwAyluWUDYKABzFQL1dRIqTaAEcWUqoSS9M4TlFL5weU01FbepWE8OICgZiviEAh6kBjTOhhkrQdd4aSpKEulIFSRcsyBnKfKSb3e/QVCV04GbMJzqCXUCU8wcAcuVTEAVs0MuH8AQh3ZyoAAkKWSRQliaAEl926CDvjXbKgLYkkOl9AVyzQ30hfjOJZcwSHLGysyQCwcKJLcpZzaAxeHmpTLBSkgBw4CSo7HLQ1OoJ7wpx3iMDkSXIPyuytQkg1HNsSPvHE3NMUVCoKwmhYMA1GqwG3vGhw5MtlKU2ocuFFVAHZk0c1NvoETzFz5uUE5WLCrl1kkk1pEsjhjDMWY/irR2BDkKqf3eD52KQH+ElmCnYBSXZqEfc723PwWFKnKnIdD15SlCHUGdifXXrAAKOHskOk03BykO9FMRYjXWI50k+cM451NZ1USgO9oaT+TMjKzXyqUiYlw7M7EBzTWvcLP8yTmdJUsh1DKMzqsMwFHGv5WLCROCLdL2fMdimoSQ7ODq7RMnDG4NlAsHUktRISat6mBZa5tRLlZdAtawmpvbXobAaQPPxYSp1Yhy7FMhAzUGoNCP5mgBoiQAkZlAEqLEqo91E6EbAlzHEjFIVSUCqpdMtLgMHdi2WtfM0JkrBIyScxNlzlFdSbmWH+3WNzZS1j/AFFEgBgP9tA3OUByPQQDZirioBCUkZiaFA+JNYmuYuEJJ7nT1DVNWVc5Iq7BlzDo4URkSLBxEc7Fy5YUCtISoDkQMqfUVaA5/iVIf4aLtcMKagCx7CAjCS6DmS8q7rSHUTspaum0bhZ/FzlsVLyBYdwKaX9LRqEHsrx2I2jDvHawEiKU8v8A8RcGozc4JZVG0dI+8KPDeCdJUzkFgNjp71EOPHE4kpS7pdRI9XH0MDeGpiQoJBo/ub/lE7ui1PJYuJK/+Mj8R5LUqwr6C/WN8XnCXJTYkFIofK4NYU43FlcuaCqiQnKC9C4t18w9RA3/ANUku6iEjYhJKvdyr3ifFXkNURPWQS6AHSGDzVpd3IuwN6P6Qp4XxBSAQCmrsmx3ofQGDeEpKJS5jOxYAOCg0zdnBb0hbgcGpcwABrmriwct6Q/tP0seE4opTUcir0Jyh2ZdCrlYNXZonmcSDnRbKd0g5iSHrl5n5qWD9TCKdiskzIkcgBBCqggVB6GjPeGvDOIpnS+VlgeZKmC+UdwFDytrQwu/ah05ZU5BAqouksNCnNmLHlPlG2lYG+BLSxVlBOVypC0EAuSWTTo7ElzHRkIo6SjKNiAS56JGuXl7mI1YRABqtJFHBIJN8ugfM5zE+kEo0hxPEwEq1cABmN1B7h7N9OjLPiLmrrmCc6glKRUFgwb2eGkzAIqwKtlZScpuXZmqbkV6hokyvTKXyupKmSBksMqWdNNqnWK2WguEwyEBBWRzXSkAG/LmyKoH39qCC8Vj1nMyQhIPNnJqlxoeYuQNgyREQUSkOyQeZmFSdUr0JYsClg2pgPFzQ5UroHmHMQOxo2jgDptBsOZkuWlVv4hQqzEoU/4bAAaNmttEvxFkOMstIbI5zFJDUJNU/wDmA5nFCqktKi4YfKANwdzAc+RNKMyl5Rq1CfW5hbA+fKQoK+JMWo3d7F6ijBT9bNAi8bKRRKQQzEUqehTT3gDCYILmg1UnUqr9+sF43hygHQwSC/voB6wy/oWbx1XlSG0dgPdterx3Lw65jFSyQbNQBthAQwiioJYuTR9XhlIwRSElamKVMEhq21EOwpQ2IwSQKteo1aIcNgQpdAcrft41i8QDNUoWf6Qzw+PQEgqSznStoNag6tTjBE4cFKapXlB6B+UPR2Lt+kZEuHnZviSaOMqwFFgasR3qD7xkEFeuLWyaQr+M5LwwmikKcSGrDVFQ8UcOTPAmIIToSTT12rT1iscMwrMq4BbsoWJhz4mUBkSAyXJIehcJeJv4dKAUpFOtdREb1BrdG8LwQW4XVM3MWNDyKofYmCeGSBkmpZk5iAwDeUAkbf3jWKxhlrSwBcqAfTlT+kLEYpScQuWCcmZyN3Uhx7EiJ1tXUNOBuRMXopTg7tQU0LQHIVnxICKolknYhRoq9SIWcPUr4/wgohJUQL8rF3Z+jesQYvElGIUUkp5iSxv8zdofj2ny6NfFUoCWpYZ/KwFVZmLv9+xirqxapSJYlnKsgORoxLdix71iwY6aZkkOT/uEB6sktT2LRXpw51A1ZaB6Fyw2FIrGdFld3aw4TjTgBSQ4uUkgkm5Na0pEivF8lKsqs/K7+ZlUok5TZxCjDJevrFazZiom5c+8O4QvKrurxFKJKhmUCGIOa3r5WozU7QLO8SgUly6fzU5QXZg7ekJ8Grk9o6MHjC8qkn8Vmqd1AAlyEjeBUrVmCiSVbkv94JwOHEyYhJso1g4YVIxOUBgnmFXqB/X6Q+oO66wC1kIWSAl2JNzewhdjsW81RuAWA6CGfFJRsFEM6vvCKYhiawoeW/R1hMfLCc2XLzAUrt/WCuJcQCORnKq10egiBWATKCm5rXal7bQp4jPKpin0p7QSbO2yGmCwSyUzFl8tR12gviGBStKnuLMWc1FfaFOF4gtMtRcmoFSSwrBXF+IKCZbFs4BLdhTtWF3sSzRViMExSAoEq02guehMkHld2YlixG0SYHBjzOXv6wXPFxuG94dpSECOIqRN+IKnY6ghq/Q+kbjfEEgMABrXWkZD6Tuv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t3.gstatic.com/images?q=tbn:ANd9GcSZJJuAzdjyIm_K_MySCHrKUpBZvt-ZHcvvaEmvaW6TqSiTKjHb5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00200"/>
            <a:ext cx="294322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word goes with this picture: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 smtClean="0"/>
              <a:t>ancient, absorbing, or relationship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3074" name="Picture 2" descr="http://us.123rf.com/400wm/400/400/deserttrends/deserttrends0708/deserttrends070800062/1480467-a-very-old-tortoise-is-a-wise-creature-and-has-seen-many-thing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6400"/>
            <a:ext cx="6172200" cy="4119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word goes with this picture: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 smtClean="0"/>
              <a:t>ancient, absorbing, or relationship</a:t>
            </a:r>
            <a:r>
              <a:rPr lang="en-US" b="1" dirty="0" smtClean="0"/>
              <a:t>?</a:t>
            </a:r>
            <a:endParaRPr lang="en-US" dirty="0"/>
          </a:p>
        </p:txBody>
      </p:sp>
      <p:pic>
        <p:nvPicPr>
          <p:cNvPr id="2050" name="Picture 2" descr="http://t1.gstatic.com/images?q=tbn:ANd9GcSgXK1cBLmHvaNl0dnyMMQWCzD_r171giJVIYByxevUoNagZq5W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105400" cy="40248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5657671"/>
            <a:ext cx="54466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(soil, seed, water, sunlight—</a:t>
            </a:r>
          </a:p>
          <a:p>
            <a:pPr algn="ctr"/>
            <a:r>
              <a:rPr lang="en-US" sz="3600" dirty="0" smtClean="0"/>
              <a:t>work together)</a:t>
            </a:r>
            <a:endParaRPr lang="en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94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ancient very old</vt:lpstr>
      <vt:lpstr>absorbing-  soaking up something</vt:lpstr>
      <vt:lpstr>relationship the connection between things</vt:lpstr>
      <vt:lpstr>Which picture shows ancient?</vt:lpstr>
      <vt:lpstr>Which picture shows absorbing?</vt:lpstr>
      <vt:lpstr>Which picture shows relationship?</vt:lpstr>
      <vt:lpstr>Which word goes with this picture: ancient, absorbing, or relationship?</vt:lpstr>
      <vt:lpstr>Which word goes with this picture: ancient, absorbing, or relationship?</vt:lpstr>
      <vt:lpstr>Which word goes with this picture: ancient, absorbing, or relationship?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13</cp:revision>
  <dcterms:created xsi:type="dcterms:W3CDTF">2012-10-30T18:01:21Z</dcterms:created>
  <dcterms:modified xsi:type="dcterms:W3CDTF">2014-05-01T13:20:47Z</dcterms:modified>
</cp:coreProperties>
</file>