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2B8E45-0B18-4C3F-A14F-BC6356DA4CDC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FBD5B6-03D5-4DE7-868C-117538A88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267200"/>
            <a:ext cx="8183880" cy="176995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One Morning In Maine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700" dirty="0" smtClean="0"/>
              <a:t>Text Talk</a:t>
            </a:r>
            <a:br>
              <a:rPr lang="en-US" sz="2700" dirty="0" smtClean="0"/>
            </a:br>
            <a:r>
              <a:rPr lang="en-US" sz="2700" dirty="0" smtClean="0"/>
              <a:t>Kindergarten, Unit 6</a:t>
            </a:r>
            <a:br>
              <a:rPr lang="en-US" sz="2700" dirty="0" smtClean="0"/>
            </a:br>
            <a:r>
              <a:rPr lang="en-US" sz="2700" dirty="0" smtClean="0"/>
              <a:t>Old Wire Road Elementary School</a:t>
            </a:r>
            <a:endParaRPr lang="en-US" sz="2700" dirty="0"/>
          </a:p>
        </p:txBody>
      </p:sp>
      <p:pic>
        <p:nvPicPr>
          <p:cNvPr id="6" name="Picture 5" descr="Ma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533400"/>
            <a:ext cx="2590800" cy="33535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87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Pick the word that goes with this picture:</a:t>
            </a:r>
            <a:br>
              <a:rPr lang="en-US" dirty="0" smtClean="0"/>
            </a:br>
            <a:r>
              <a:rPr lang="en-US" i="1" dirty="0" smtClean="0"/>
              <a:t>fastened, stooped, cautioned</a:t>
            </a:r>
            <a:endParaRPr lang="en-US" dirty="0"/>
          </a:p>
        </p:txBody>
      </p:sp>
      <p:pic>
        <p:nvPicPr>
          <p:cNvPr id="4" name="Content Placeholder 3" descr="look both way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2743200"/>
            <a:ext cx="5068682" cy="3733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cautioned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warn about danger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warn caution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00425" y="2452687"/>
            <a:ext cx="3183256" cy="26527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one would your teacher </a:t>
            </a:r>
            <a:r>
              <a:rPr lang="en-US" i="1" dirty="0" smtClean="0"/>
              <a:t>caution </a:t>
            </a:r>
            <a:r>
              <a:rPr lang="en-US" dirty="0" smtClean="0"/>
              <a:t>you about?</a:t>
            </a:r>
            <a:endParaRPr lang="en-US" dirty="0"/>
          </a:p>
        </p:txBody>
      </p:sp>
      <p:pic>
        <p:nvPicPr>
          <p:cNvPr id="6" name="Content Placeholder 5" descr="broken gla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2057400"/>
            <a:ext cx="3886200" cy="2590800"/>
          </a:xfrm>
        </p:spPr>
      </p:pic>
      <p:pic>
        <p:nvPicPr>
          <p:cNvPr id="7" name="Picture 6" descr="pupp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3352800"/>
            <a:ext cx="3865775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stooping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bend down at the waist.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tooped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0462" y="2119312"/>
            <a:ext cx="2471738" cy="37143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person is </a:t>
            </a:r>
            <a:r>
              <a:rPr lang="en-US" i="1" dirty="0" smtClean="0"/>
              <a:t>stooping?</a:t>
            </a:r>
            <a:endParaRPr lang="en-US" dirty="0"/>
          </a:p>
        </p:txBody>
      </p:sp>
      <p:pic>
        <p:nvPicPr>
          <p:cNvPr id="4" name="Content Placeholder 3" descr="stooped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1200" y="1676400"/>
            <a:ext cx="2886075" cy="4352769"/>
          </a:xfrm>
        </p:spPr>
      </p:pic>
      <p:pic>
        <p:nvPicPr>
          <p:cNvPr id="5" name="Picture 4" descr="not stoop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1905000"/>
            <a:ext cx="2890335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fastened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close up</a:t>
            </a:r>
            <a:endParaRPr lang="en-US" dirty="0"/>
          </a:p>
        </p:txBody>
      </p:sp>
      <p:pic>
        <p:nvPicPr>
          <p:cNvPr id="4" name="Picture 3" descr="fastened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512" y="2505075"/>
            <a:ext cx="4357688" cy="32640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would you </a:t>
            </a:r>
            <a:r>
              <a:rPr lang="en-US" i="1" dirty="0" smtClean="0"/>
              <a:t>fasten?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fastened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447800"/>
            <a:ext cx="4344155" cy="2890838"/>
          </a:xfrm>
        </p:spPr>
      </p:pic>
      <p:pic>
        <p:nvPicPr>
          <p:cNvPr id="6" name="Picture 5" descr="not fasten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2514600"/>
            <a:ext cx="3048000" cy="380620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163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Pick the word that goes with this picture:</a:t>
            </a:r>
            <a:br>
              <a:rPr lang="en-US" dirty="0" smtClean="0"/>
            </a:br>
            <a:r>
              <a:rPr lang="en-US" i="1" dirty="0" smtClean="0"/>
              <a:t>fastened, stooped, cautioned</a:t>
            </a:r>
            <a:endParaRPr lang="en-US" i="1" dirty="0"/>
          </a:p>
        </p:txBody>
      </p:sp>
      <p:pic>
        <p:nvPicPr>
          <p:cNvPr id="4" name="Content Placeholder 3" descr="stoop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971800"/>
            <a:ext cx="4378325" cy="316765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392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Pick the word that goes with this picture:</a:t>
            </a:r>
            <a:br>
              <a:rPr lang="en-US" dirty="0" smtClean="0"/>
            </a:br>
            <a:r>
              <a:rPr lang="en-US" i="1" dirty="0" smtClean="0"/>
              <a:t>fastened, stooped, cautioned</a:t>
            </a:r>
            <a:endParaRPr lang="en-US" dirty="0"/>
          </a:p>
        </p:txBody>
      </p:sp>
      <p:pic>
        <p:nvPicPr>
          <p:cNvPr id="4" name="Content Placeholder 3" descr="fastened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0" y="3295649"/>
            <a:ext cx="2136775" cy="283122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67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One Morning In Maine  Text Talk Kindergarten, Unit 6 Old Wire Road Elementary School</vt:lpstr>
      <vt:lpstr> cautioned</vt:lpstr>
      <vt:lpstr>Which one would your teacher caution you about?</vt:lpstr>
      <vt:lpstr>stooping</vt:lpstr>
      <vt:lpstr>Which person is stooping?</vt:lpstr>
      <vt:lpstr>fastened</vt:lpstr>
      <vt:lpstr>Which one would you fasten? </vt:lpstr>
      <vt:lpstr>Pick the word that goes with this picture: fastened, stooped, cautioned</vt:lpstr>
      <vt:lpstr>Pick the word that goes with this picture: fastened, stooped, cautioned</vt:lpstr>
      <vt:lpstr>Pick the word that goes with this picture: fastened, stooped, cautioned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Morning In Maine  Text Talk Kindergarten, Unit 6 Old Wire Road Elementary School</dc:title>
  <dc:creator>ST User</dc:creator>
  <cp:lastModifiedBy>st</cp:lastModifiedBy>
  <cp:revision>4</cp:revision>
  <dcterms:created xsi:type="dcterms:W3CDTF">2014-04-24T17:44:28Z</dcterms:created>
  <dcterms:modified xsi:type="dcterms:W3CDTF">2014-05-01T13:22:54Z</dcterms:modified>
</cp:coreProperties>
</file>