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63" r:id="rId5"/>
    <p:sldId id="258" r:id="rId6"/>
    <p:sldId id="260" r:id="rId7"/>
    <p:sldId id="264" r:id="rId8"/>
    <p:sldId id="259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30A24A-6362-4696-8DD1-427B2C014B16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ooks.google.com/books?id=QddQAQAAQBAJ&amp;printsec=frontcover&amp;source=gbs_ge_summary_r&amp;cad=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5842337"/>
            <a:ext cx="6365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Text Talk</a:t>
            </a:r>
          </a:p>
          <a:p>
            <a:r>
              <a:rPr lang="en-US" sz="2000" b="1" dirty="0" smtClean="0"/>
              <a:t>Unit 6</a:t>
            </a:r>
          </a:p>
          <a:p>
            <a:endParaRPr lang="en-US" sz="2000" b="1" dirty="0" smtClean="0"/>
          </a:p>
        </p:txBody>
      </p:sp>
      <p:pic>
        <p:nvPicPr>
          <p:cNvPr id="10242" name="Picture 2" descr="Front Cov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838200"/>
            <a:ext cx="3810000" cy="5387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 an example to show what it looks like to </a:t>
            </a:r>
            <a:r>
              <a:rPr lang="en-US" u="sng" dirty="0" smtClean="0"/>
              <a:t>approach</a:t>
            </a:r>
            <a:r>
              <a:rPr lang="en-US" dirty="0" smtClean="0"/>
              <a:t> something/someone.</a:t>
            </a:r>
          </a:p>
          <a:p>
            <a:endParaRPr lang="en-US" dirty="0" smtClean="0"/>
          </a:p>
          <a:p>
            <a:r>
              <a:rPr lang="en-US" dirty="0" smtClean="0"/>
              <a:t>Why would you </a:t>
            </a:r>
            <a:r>
              <a:rPr lang="en-US" u="sng" dirty="0" smtClean="0"/>
              <a:t>approach</a:t>
            </a:r>
            <a:r>
              <a:rPr lang="en-US" dirty="0" smtClean="0"/>
              <a:t> something or someone?</a:t>
            </a:r>
          </a:p>
          <a:p>
            <a:pPr lvl="1"/>
            <a:r>
              <a:rPr lang="en-US" dirty="0" smtClean="0"/>
              <a:t>You would approach a flower, so that __________.</a:t>
            </a:r>
          </a:p>
          <a:p>
            <a:pPr lvl="1"/>
            <a:r>
              <a:rPr lang="en-US" dirty="0" smtClean="0"/>
              <a:t>You would approach an ocean, so that __________.</a:t>
            </a:r>
          </a:p>
          <a:p>
            <a:pPr lvl="1"/>
            <a:r>
              <a:rPr lang="en-US" dirty="0" smtClean="0"/>
              <a:t>You would approach a friend, so that ___________.</a:t>
            </a:r>
          </a:p>
          <a:p>
            <a:pPr lvl="1"/>
            <a:r>
              <a:rPr lang="en-US" dirty="0" smtClean="0"/>
              <a:t>You would approach the window, so that ________.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astonished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to be surprised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1" y="5562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man was </a:t>
            </a:r>
            <a:r>
              <a:rPr lang="en-US" sz="3600" u="sng" dirty="0" smtClean="0"/>
              <a:t>astonished</a:t>
            </a:r>
            <a:r>
              <a:rPr lang="en-US" sz="3600" dirty="0" smtClean="0"/>
              <a:t> by the good news he heard.</a:t>
            </a:r>
            <a:endParaRPr lang="en-US" sz="4000" dirty="0"/>
          </a:p>
        </p:txBody>
      </p:sp>
      <p:pic>
        <p:nvPicPr>
          <p:cNvPr id="1026" name="Picture 2" descr="C:\Users\Marley's\AppData\Local\Microsoft\Windows\Temporary Internet Files\Content.IE5\R1NST53F\MP90041403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295400"/>
            <a:ext cx="2991612" cy="4296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Which picture shows </a:t>
            </a:r>
            <a:r>
              <a:rPr lang="en-US" b="1" u="sng" dirty="0" smtClean="0">
                <a:latin typeface="+mn-lt"/>
              </a:rPr>
              <a:t>astonished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2050" name="Picture 2" descr="C:\Users\Marley's\AppData\Local\Microsoft\Windows\Temporary Internet Files\Content.IE5\YL41WMQA\MP90042240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2556570" cy="3661437"/>
          </a:xfrm>
          <a:prstGeom prst="rect">
            <a:avLst/>
          </a:prstGeom>
          <a:noFill/>
        </p:spPr>
      </p:pic>
      <p:pic>
        <p:nvPicPr>
          <p:cNvPr id="2053" name="Picture 5" descr="C:\Users\Marley's\AppData\Local\Microsoft\Windows\Temporary Internet Files\Content.IE5\6R2RTOZG\MP90044834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09800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astonished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Turn and talk. What has </a:t>
            </a:r>
            <a:r>
              <a:rPr lang="en-US" u="sng" dirty="0" smtClean="0"/>
              <a:t>astonished</a:t>
            </a:r>
            <a:r>
              <a:rPr lang="en-US" dirty="0" smtClean="0"/>
              <a:t> you? Act it out and show what it looks like to be </a:t>
            </a:r>
            <a:r>
              <a:rPr lang="en-US" u="sng" dirty="0" smtClean="0"/>
              <a:t>astonished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If this would make you </a:t>
            </a:r>
            <a:r>
              <a:rPr lang="en-US" u="sng" dirty="0" smtClean="0"/>
              <a:t>astonished</a:t>
            </a:r>
            <a:r>
              <a:rPr lang="en-US" dirty="0" smtClean="0"/>
              <a:t>, say “Awesome!”</a:t>
            </a:r>
          </a:p>
          <a:p>
            <a:pPr lvl="1"/>
            <a:r>
              <a:rPr lang="en-US" dirty="0" smtClean="0"/>
              <a:t>Opening up a Christmas gift of new toys</a:t>
            </a:r>
          </a:p>
          <a:p>
            <a:pPr lvl="1"/>
            <a:r>
              <a:rPr lang="en-US" dirty="0" smtClean="0"/>
              <a:t>Your parents took you to Chuck E. Cheese </a:t>
            </a:r>
          </a:p>
          <a:p>
            <a:pPr lvl="1"/>
            <a:r>
              <a:rPr lang="en-US" dirty="0" smtClean="0"/>
              <a:t>Your mom told you to clean your room</a:t>
            </a:r>
          </a:p>
          <a:p>
            <a:pPr lvl="1"/>
            <a:r>
              <a:rPr lang="en-US" dirty="0" smtClean="0"/>
              <a:t>There was $100 dollars in your lunch box </a:t>
            </a:r>
          </a:p>
          <a:p>
            <a:pPr lvl="1"/>
            <a:r>
              <a:rPr lang="en-US" dirty="0" smtClean="0"/>
              <a:t>You had to do your homework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bellowing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shouting or making noise loudly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2930" y="5562600"/>
            <a:ext cx="8007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The girls were </a:t>
            </a:r>
            <a:r>
              <a:rPr lang="en-US" sz="3600" u="sng" dirty="0" smtClean="0"/>
              <a:t>bellowing</a:t>
            </a:r>
            <a:r>
              <a:rPr lang="en-US" sz="3600" dirty="0" smtClean="0"/>
              <a:t> because they</a:t>
            </a:r>
          </a:p>
          <a:p>
            <a:pPr algn="ctr"/>
            <a:r>
              <a:rPr lang="en-US" sz="3600" dirty="0" smtClean="0"/>
              <a:t>wanted more candy.</a:t>
            </a:r>
            <a:endParaRPr lang="en-US" sz="3200" dirty="0"/>
          </a:p>
        </p:txBody>
      </p:sp>
      <p:pic>
        <p:nvPicPr>
          <p:cNvPr id="3074" name="Picture 2" descr="C:\Users\Marley's\AppData\Local\Microsoft\Windows\Temporary Internet Files\Content.IE5\YL41WMQA\MP90043929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371601"/>
            <a:ext cx="3010885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Which picture shows </a:t>
            </a:r>
            <a:r>
              <a:rPr lang="en-US" b="1" u="sng" dirty="0" smtClean="0"/>
              <a:t>bellowing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3" name="Picture 2" descr="C:\Users\Marley's\AppData\Local\Microsoft\Windows\Temporary Internet Files\Content.IE5\DVT42VVZ\MP9004424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2660277" cy="4002187"/>
          </a:xfrm>
          <a:prstGeom prst="rect">
            <a:avLst/>
          </a:prstGeom>
          <a:noFill/>
        </p:spPr>
      </p:pic>
      <p:pic>
        <p:nvPicPr>
          <p:cNvPr id="5123" name="Picture 3" descr="C:\Users\Marley's\AppData\Local\Microsoft\Windows\Temporary Internet Files\Content.IE5\DVT42VVZ\MP90043050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622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Has anyone ever asked you to stop </a:t>
            </a:r>
            <a:r>
              <a:rPr lang="en-US" u="sng" dirty="0" smtClean="0"/>
              <a:t>bellowing</a:t>
            </a:r>
            <a:r>
              <a:rPr lang="en-US" dirty="0" smtClean="0"/>
              <a:t>? Why? What were you </a:t>
            </a:r>
            <a:r>
              <a:rPr lang="en-US" u="sng" dirty="0" smtClean="0"/>
              <a:t>bellowing</a:t>
            </a:r>
            <a:r>
              <a:rPr lang="en-US" dirty="0" smtClean="0"/>
              <a:t> about? Turn and talk. Share out with the class.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kinds of animals can you think of that would </a:t>
            </a:r>
            <a:r>
              <a:rPr lang="en-US" u="sng" dirty="0" smtClean="0"/>
              <a:t>bellow</a:t>
            </a:r>
            <a:r>
              <a:rPr lang="en-US" dirty="0" smtClean="0"/>
              <a:t>?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Is this the opposite or the same as </a:t>
            </a:r>
            <a:r>
              <a:rPr lang="en-US" u="sng" dirty="0" smtClean="0"/>
              <a:t>bellowing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Yelling</a:t>
            </a:r>
          </a:p>
          <a:p>
            <a:pPr lvl="2"/>
            <a:r>
              <a:rPr lang="en-US" dirty="0" smtClean="0"/>
              <a:t>Whispering</a:t>
            </a:r>
          </a:p>
          <a:p>
            <a:pPr lvl="2"/>
            <a:r>
              <a:rPr lang="en-US" dirty="0" smtClean="0"/>
              <a:t>Screaming</a:t>
            </a:r>
          </a:p>
          <a:p>
            <a:pPr lvl="2"/>
            <a:r>
              <a:rPr lang="en-US" dirty="0" smtClean="0"/>
              <a:t>Quiet 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sz="2000" dirty="0" smtClean="0"/>
              <a:t>Try this analogy:  Bellowing is to Loud as</a:t>
            </a:r>
          </a:p>
          <a:p>
            <a:pPr lvl="2"/>
            <a:r>
              <a:rPr lang="en-US" sz="2000" dirty="0" smtClean="0"/>
              <a:t>                               Whispering is to________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2954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approached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walk closely to someone or something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486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girl </a:t>
            </a:r>
            <a:r>
              <a:rPr lang="en-US" sz="3600" u="sng" dirty="0" smtClean="0"/>
              <a:t>approached</a:t>
            </a:r>
            <a:r>
              <a:rPr lang="en-US" sz="3600" dirty="0" smtClean="0"/>
              <a:t> the flowers in the garden so she could smell them.</a:t>
            </a:r>
            <a:endParaRPr lang="en-US" sz="3600" dirty="0"/>
          </a:p>
        </p:txBody>
      </p:sp>
      <p:pic>
        <p:nvPicPr>
          <p:cNvPr id="4098" name="Picture 2" descr="C:\Users\Marley's\AppData\Local\Microsoft\Windows\Temporary Internet Files\Content.IE5\R1NST53F\MP9004226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0"/>
            <a:ext cx="3048000" cy="3867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Which picture shows </a:t>
            </a:r>
            <a:r>
              <a:rPr lang="en-US" b="1" u="sng" dirty="0" smtClean="0"/>
              <a:t>approached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7170" name="Picture 2" descr="https://encrypted-tbn1.gstatic.com/images?q=tbn:ANd9GcQIDjbYNZ-myLLZjq1v9rLPX7UDTfrj92HYdlfHGw5NXgP5PjYqX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3333750" cy="2581276"/>
          </a:xfrm>
          <a:prstGeom prst="rect">
            <a:avLst/>
          </a:prstGeom>
          <a:noFill/>
        </p:spPr>
      </p:pic>
      <p:sp>
        <p:nvSpPr>
          <p:cNvPr id="7172" name="AutoShape 4" descr="data:image/jpeg;base64,/9j/4AAQSkZJRgABAQAAAQABAAD/2wCEAAkGBxQSEBUUEhQWFRQVFBQVFRUVFxcUFBUVFxQWFhQVFBYYHCggGBonHRgYITEjJSkrLi4uFx8zODMsNygtLisBCgoKDAwMFAwMDywZFBkrLCsrLDc3KzcrKysrKysrLCsrLCwrKysrKysrKysrNzcrKysrKysrKysrKysrKysrK//AABEIAOEA4QMBIgACEQEDEQH/xAAbAAACAwEBAQAAAAAAAAAAAAADBAABAgUGB//EAEYQAAEDAgMEBgYGCQMDBQAAAAEAAhEDITFBUQQSYXEFIoGRofATMlKxwdEHQnKS0+EGIzNigpOy0vEUF6IWNEMVU3OD8v/EABUBAQEAAAAAAAAAAAAAAAAAAAAB/8QAFBEBAAAAAAAAAAAAAAAAAAAAAP/aAAwDAQACEQMRAD8Aw1q2GrYathqDAathqI1iKymgAKa16NP02okIOcGKxTT/AKEKvQIE/Rqbic9Cp6JAnuKbic9EsmkgULFg004aayaaBQ01NxNGmsFiBfcVFqY3FRYgVLVgsTRYsOYgVcxDcxNOahlqBVzENzE05qG5qBVzENzUy5qG5qBVzVhzUw5qG5qBbdURIUQelaERrVGhFY1BGtRWBW1qI1iCBbCsNWmtQQBbAVtathqDEKbqKGqwxAHdVbiY3FC1AsWLJppncVbiBUsWDTThYsFiBQsWSxNliwWIFCxYcxNFiwWoFHU0JzE65qw5qBFzEJzU65iG6mgRc1DcxPGkgvpoEnNQnNTjmIT2oE91RG3VEHomtRqbRmo1qM1qAraQyKI2kNUNrURrUBhSGoWN1WGLYagy0IgCtrUQNQY3VoNRA1aDEAdxX6NH3Fe4gB6JbGyEom6tNJGBQLv2UhBNJP7xzWhuoOWaSG6muy4NStUDQFBzHMQyxPPbwQnMQJliw5qac1Cc1AuWKi1qI5qGQgE8zgEP0RTBfwVbxKBV1JK1KPBdFzChOYg5foSondw6KIPQU22RWsGixTCM0ILFMaIgohRqK0IMCgtehKK1q2J0QLhiI1qLBVhqDAathi2GojWoBBqvcTG6NFPRoF9xWGpjcUDVAP8A00qv9JxRy8rBeVQB+yaFKvpLoSVL6DvQcpzEJzF2HNGYHgl6oaMgg5TmIT2J6o1AexAk5qC5qdcxAexAo4IZTLmoTmoF3EoTiUw5qE5qBXeOqi3uqIPR0wjsCCxHagKwIjQVhqM1BtgRmhDaEZqDQatCko1FaEGRSVimihq2AgCGK9xHDVYagBuL599KX6Q1dmDadJ5ZLN47kh7pLhAcLtAgEkfEL6B0jttOhSdVqu3WNiTjiYAAFyZXwz6T/wBL2ba9rKbCxjA5oeY33hxab6NloMIPffRN03W2zYnuru33U67qYdmW7jHgHUjeieS9mWL5H9HH0jbJsmzs2WvTNLdJ/XUwXseXGS+qCS4O1iRa0CAPssKBMsQ3MTxCG9qBFzUJzE85oQXtQJOYgvYnXtQXtVCTmoD2p57UB7UCL2oL2p57Eu9oQKLLgOKK8ILkAdwK1I5qIPPD9Mdp0pfdd/etD9NNp0o/cd/evOhWg9GP032r2aP3H/3q/wDrravZo/cf/evNqIPS/wDX21+zQ+4/8RX/ALg7Z7ND+W/8ReYVIPU/7ibb7Oz/AMt/4isfSPtvs7P/AC3/AIi8qqQes/3K272dn/l1PxVX+5m3ezs38up+KvJkLKD13+5+3+zs38up+Kr/AN0Nv9nZv5VT8VePhRB6Lpr9Mds26kaNQUQ0frP1bHsd1Gkugue4Hq71ovC+d9LPl5Xquj2TUiQJbUbJIAAdSe0mToCTxwF15XpYQ/vtnigSDZtqvquxfSTt9OmxkbOQxjWyadQuO60CSfS3NtF8t2UjfbNhIkleoIQeyP0o7b7Oz/y6n4qyfpQ232dn/l1PxV40rJQexP0nbb7Oz/y6n4iwfpM232dn/l1PxF48rJQevP0lbZ7Oz/y3/iIZ+kfbPZofy3/iLyRWSg9W76Rts9mh9x/4iG76RNr9mh9x/wCIvLFYKD1DvpB2v2aH3H/iIbv092v2aH3H/iLzBWSg9Kf062r2aP3H/iLJ/TfafZo/cf8A3rzapB6X/rLaNKP3Xf3qLzSiD0StKu2g5ADmZ/wh3ON+2AEDTq4H5K21QUs0DSfAc+PMItzmBwbA8c0BXPEx/nzxVtHYhgxYCeQFjx0PO6tu8cjyb8TifAXQbLe3WMAdCcJ4Y8Fr0Xn8lAwNiQZwAaMOFsVoOzcDu8jGmWPLjnigyzZyeWvyhW/ZtHAiMRMcf8pmZaSYgXjhnvEHDtjnlsVSR9WzmlrCCSYIIcQWwCDcAmRE3MQC1Po8lpMgRjh4CbnhiqdsJAkkZWzk5LpendVcJJcGxu57z2md4DQHvIn6oKqrUc90GSG23TY7xiLTaAcM94aIBdH7NTEh7yHObUYAGhzTIYWO13m7tR2Ys05QfMdN9AP9O4UiKrC6Gvj0U/aDz1e9eofSIqMBbBAqOnQgNYMOD3I9NxG6BF3OBnE/q6hjU4eCDwbOhKzXw+kSBchpa61s2uwuF1KNOoGiaNXAXDS4RlJHI9y9QykQZjO5/dIgk8BZ38KOwiIkggmLYg4jzmAg8x/pzE7tUc6VTTWLrX+j4ux/9naO+9JetqNMYyIG7ABBBEiD2z28UGlULJEFwIu0kDiCIwx91ig80Oj5MB3ImnVaNMSyyo9GOg9Zoi994W+75ler9KHZW1xjn570OpUjiOCDyrujHj/8v+LVR6MfqO5/9q9YyqCLtEfvZID3sy3RwsPG3ig807ol/tMvxI8IlZf0NUA+r2SfgvT794PjMrJj/M+8IPLnoapE9XvPysgVejqrfqEjVtwvWwOfbPihvpHKRbzkg8U5pBgiDobFUV7CqwkQQHDQjeBSO0dFMcZ3C2fYw7BEIPOKLt/+iN9p/wB38lECbXOOUDjc8tPEorKXMnj74yPco2pOAn94+r2OuT2Wsp6EnEgzkBDe7PtJQb9JpflEdpw95V3zw0Ex3i593BFZQOcDS7SewTA82C1VqhlgCTE6n+I5dvYgpsRlhhGA5CwHLwUO0W6ueevK9/OOCBT33G/d9Ud+Pb2AJllCcCMpeYI5AZnjhzwQZpTOZNrZ44uOAGPDhK6XpDaSLcYAyt5k9wCrS1oMa3xJc6wGVzgIHJa9NONuFjGvAnU4aZkhupXk2Gdmz4nj7ueAq5M+jabx+scCeqDg0fvHwF8SERzy0QyDUdO7YABtgXuk3AnDMwFexUnM6rZsZJJG8SblzpxMoI4BjJgw2AA0Y5BrcpuABxCf6MYaYuRNy7rNmSZIGNhgLYAJCs81KkE2YbiZ65FhM/VBnm5ui6GzU7gZ45EY8J4oNVNr/XPhziGtY2xbZ3We+OrjD2YaIe0bTemJcJqMbJdaXSwGw1cEvs1MkF5/8ji8GbFpP6sz9gMx4Im2URuA7121Kb4yO7UaZnsQPUmAC7g6RBAGWYuEq5xxxLSQTFyWkjejQxvcitB18sZi3vmy28NbU6w6r2gjOHt6ru9pZH/xFBKG0kjdOclthjcuZ23I47wzaFk5EHvIHxVEMgtIkGDiQQciLWIIBnWFTjvAk4izsIvg8AYA+BBGESB2PuIMG+nO4RKgJiTfhN/n7+cSlG8BfM++0W88kcNsHOAIN75xiLHGyBeo1wwMToT57UMvyMHgfgUzWIJN4nSY7Zx9+szKC4xYiRqD5kXQZa8j1Y4AgHz71R2kk5NOkCDyMW83W2AYi/AgeFvf4qjSLgZER5yJQCNUgiW9o+GRVel4dmB7s1iXMMtGGoBHaCIPihtqtNiIPf70By/gPcfzVCtGEjxHf+S0KdpkEd8d2CWqvg2+cfFAz/qj7XifmrSkjUd4UQc9vnLwRKhGZA5/mfMpU7QJIaJPEwBn1jlyxQxTkgm5yyA13Rl4lAYVTl1RyG8eQPqjib8BiispQLmG8pkn3u43JUL9395x8389+CttSLzJ8G2vHz/IACboHrEx7NvHXl78tTqTByz5c0BzuJ0Frn80WnI56xhwGvNBsMJIsZExE2+Z49nM7qppNLnOcIgBoJlzjZrGjMn5qUCB6xEQZnCB22StKqajxULTuj9kOB/8hkzJy0HNB09me4BxeZqOjedcwBgxv7rRbiS45rFSoWNL8SMBa7jZrRzJA7QrZB8x3oL3b1UD6tPrHQucCGAchvE8d1BKbNxoBucXE/Wc4y51sASTyCva9o3Kb3Y7rHETqAd3xjvR20wetcixsJGGR8wlOlWjcaAPWq0mag9cOMjSGmyB/Y2BrGMj1WMZP2WgfBF6T2iNnebS2m4j+Ebw4G6zTrNJAIk6566Sg9KsmhUDZk0ngCP3DmgYqN6x+0ffip0g0+i32iXUoqACx6oO+LXksLx/EgU6oIDgJkNdP2hPxT2yujKL4W7bckCtCtN53sw6fWwuNZ4I1V7T1mjrtGBweDG/TJy3sjkQ05QuRsnVL6cGaLyzrY7h61I2y3TA+yuixxjvBBm/M38hBkuDgHNMtcA5pnI6jIzII1BWKNQtkASDYjK2BGh94xyLZBa7djq1XWn1WViI7n2GA6277RWRT1idLz4iEBXXIPVjI37j8lYqRgLXntxj38dM0IgskgTq0W3hq2/raa4HURzgWiI3SJaRa/bfzrgGX1SLidO0aifPHFDdtPCOC3OU37SCMweHK/EYrNSjoI4TJjUH6w8RmNQtu1HmNCVh8OwkHihON+zWSPBDLCMz593nBAQ1XMzkcrqDaw7HFDZVOZngsvYDhjogJJ1UQfRHX3qIEaGzk2sAisdky5wLshqBqfJ0QjULsJa3/k7n7I4d+i3TIGFgNMhwQb3Y4a3knn5thZW6BE8IAxJyjzhfBDrVN28TNg3Ak6Se8mLI2z02Yune4YCfqt+JxPgAlJhmTjwwaMwJ9+fCwTjSAMPDvzVEtGqW6Q2vCnSs9+JP1G5uI8yUFbXX9K70Q/Zt/aX9d2Ip8sJ7rJ2lMye4W7IyS2wUt0BrROA4niYxJxXQq7zbERzDhPG/d/lBh20eiDn2hoJJ5ZC+KFstOoBLmFzzL3gAmXG+6YyAhv8ACqrbSalVlLq7jSKtQAZNP6tpBEGXQSNAnGBoFiRjh1cSJ95tx5IKD7ANkC1muhpgRveGaV2qtvPpi9vSPuZ9UBg/rKeo7osYIAOpAtEjQ4X4JGmJrGLRTaLibvc4u7eo3VA7sryXCT8LdtkxVd7mnG12zks7Ps5bckujLAngMlqtTw4QOCBLoy9KnHq7gGOTeofFqbIg2w45nz70n0W39SLxuueyNIcXQdD111BQluJsMIxkW9xQcvpExUp1JMOPon/xSaTj/FLf41GVAHXGkzb/ADGq1ttD0lN1MmN4W4OF2nsICBs20l9MPwLhDwQLOBIeO8E8ig6Q3XgtgOBFwYw5FJ+ncS4PINRp6xgCQXHdfAyIEHiDwm6dQRHjge8ebFYrzAey7mz1Z9dhHXpzlOI0LQckGars47CFdOoRi07h9Zo19tok9YZjOIsYKJT3TdpkEWMRIwg8jIIyIIyW6ggCB3fn5sgBXbYZtcJa4SJHf4HBC39Zkebfki75AgE7pMuZib/XZ+9wz5452jZgLh28DcOFrHAiEAgwcJ145ToeOHJDqgg3ERYzII4cFZpQb+e9aqmQJkgCBAlzQMBxHDHTRAvvWN8Lm+siwx1w1KxbLu85Ij22AkxiLktviR5yQqlMEjIi4cDcHzkgvf8AN1FmXat+7+apAPeHn4q3VRzJ9VoiXHX8zgEu+ru2xJsBm75BEp0yLkguOJyjID933oN0mnFxlx7gPZboPfmmKTJvfu7kJh5coMeBTAqkezgTge0+t4/JBqq9tNhc6+AAzc7BrQNT89ELYNjJlxu913xhwpt0A85KtjHpXekeRu39GIIF/WeRM3wHAJ9lQCIFhkI7m43PMoGadYUsGAHUuOJzwxsl6+02c5xs0EmOHNYeetjJm9zicTfEZcgEl0j13Mog4/rKmfVabAnifggb6IpN9Hv1AC+qS904hp/ZskZAAH+Jdfo6gy8NBndBm5JG8Rj2965cvgneGdi0HE5X8wt0m7sQ4Ek3DRBi0EGTa5sg6O3tEwIvexBGXzwXKpEbzzMTUIGkNY1v9Qd3pjpCoAx9QyA1riBYNkNtugYSRHaluj3/AKphtJEnX9ZL3HXF0dyDtdF0etcjdgXmMYC1toO8YBsTxESc0vQqgW9SRl1TwOKuttG+4iXQJgm4Hz/wgT2J4PpAJ6tU70auAPuaE9sdYt3gGz293niuX0VH+p2pkidylVEiZDW7jxaL9cHHAJl9Z0gwBebSAbzjM+KBqoCTpjb3eeK5L6e7Ve36tQGqz7bQBVHMiHdibqVHuGJBMeyL64dtkht9R4Daty6k7fPqgFuDxYZtlASm4xIOBtlmIW21yDEWJF4HwwQ8JAIImWnVpFj3K2GW4+Y/JBKdSHRMB7rTg2ofg7D7Ue0U4XxiRGYAzXPrMDgWkSHCO/3FGp7U4gh/7Ro61hBBPUqjiYvGDgcJCDVSqS2xEA83Y6ZIFKs5syCWmS5o6xbq5o8SM8RfEgdpAsb/AOTZCNSI+rfEHDxwxQSqIMggtMEHEEagoTmkQZt3d8IjyGiR1mEkuEXac3t1Go7cccOacs7jMEc0E3jlF7wcDxGh4hDe10S28RM23TAmcbSYnNFL4+KsPGOByPDQ6jggBvO0Hf8AmopuO1b3KIEqFGLm7iLnh7LdAmW2WaQCtxCAjT3Jd59K7cHqN/aEfWIwpgjvKxtlQkCm31nXzsBi4wmKDAxoaLNGvHPmT5sgZaZ55AW5R5yTbKwAg8gBeTcOd2Xb97ggbKy97WyyGZHuH5FMvpA4wOGgiwCATqrWguNoBJPDEpDolu9v1XWNUyBowSGjtn/iEPpY7zmUGn17uOjRe3cT2LokCIFsgLWAwCAzSzdub3tmY0BW9nhpMQcrX7jok2MvFybX5kjDzin6cDLxJ4W4IOZ+lW0xQ3BcvcBF8Bftw8Uy1u7ABFgBrgIwXP6ddvbTQZMgHfI0Ez3w0pomUHR2WqMSGz1YtBPXaLDAm60+pBN7e/Ky5tMA/wDH+oRELdSCSefYgwKzW9IA5VNncO0An3NC6r3iLaD4Lze2PA2ygOBb9/eb8V2d2DYgYfJAU1TM+YOPxVtAcCCJBm3O595QHgk8M+GSgqx3IENkENNMnrUXFk4yw9amT2EjsR2PGGPnz3pfapbtLHH1arfRuOW/cs7Zgd604lvyQMlmYw8EJ4MgtgubO7Nt4H1mHgfAgFVRqA55i3v7fOat7gDjIJlp84oLa4GCMDcZdh0IMg8QVnaa7QWi+8biPE6Sl63Vfb1XmR+7U+TsOYGq2x09vnSyA9NpaRoZ8DGRUpv9H1XfszMa03ZSMmk92WUYquMRJkergIQ6rjMO63OLhAxUBbY+eSEDfERzWKFeP1b7sPqE4tPsn4HlnjqqzdMdxQF3ePiFECBqogVdUIEBAq1Q1sm5wAzJyCrfzNhjKHs7S92+cBamD/V5+SA+xUy2S713XcdNGjgE+wQJ7TnyAS9JqM434DxOEdnnBAWjUcMIkwTN8vVHAfEo7qtiahsASTYe4IDDC5vTFcu3aTcXkTyBtPCb9iDfRj94vrOxed1g9loOvcOw6ro7wIvOWmqBSgABuDQAOz4/NEa698M7YnRAfZqkCdTItFojtvITLX4R5GSVaRhlZovoACY5X7EzSdHnBBwA8O215x3Gu7yYP9R7l0Grk9FXNV+Tn9ubviF0GOP5+eaB7Z3Dd4y3+oK6x6x0uhtcIF8x75WfSyeyEHL6cqbtWi/2XA/dcCu3VAB5SO5cL9JrtYdCR3i3uK67XEgGcQD3gFAZtTE8MhqOGNp71swRiPhp80vE4Tb8wey/gUKm42vG7hjj80BOldm9JRcGkyOsPtDCEFlf0tNr/abJ+0LP8b9qYFaDOtyudshipVpZEmqwYfbA7P6UBcDpMYC3FFdhIve/bJntvPEZSEHe0ynuOXv71QkknOJsBEjgOGmaAzhILTcEQZzSuzzvFrj12xGrwTY89ePNEJt3+fPxQtpaXNBb67Lt46gnQoHBWnSywajTaR+cXHglKW0B0P7+fFH9IBx1/LvKAdUAiMRfki7FtQj0dS4PquztNufy5oLxibWPDA+qff2goTm90jyDlzQdH/TjVRc7fd7Z7m/JRAs79Y/dHqNMuPtHQJ9kDz4IGzUN0AZa6nMooZeBeUB2R2nAfE8AszGBwtz1KE+Jm+gnITlGputNKDb6wAvhElJdFsL3vqn7LecXjst2lZ6Tq2DRdzjEJ6mzcYGNOAvxOZ70GxIwHarDjxwHzt5yQQZNz/jNEoG+Gcn3CeKBpt/Mcvir2p+5RedGkjnFkMPKS6dqxRjUgfH4IJ0MIottiXHmZj4Lp0Xxl55rm7M2KbBo1veRJnvTDCgPVc0mwGWCGanW14nuQhj2rRHxsgV6fd+qH2gmqbj6CiQ6xpjIWgbpH/FI9NCafJwPgQidGunZ2cN8f8p+IQN0SQCcxzgm8eKK5uOfHXzAQKNQzH5cZE52R94WthbnmCeyEGvRefcud0kNwsrD6jrjVpxHjHauk19ljaaYexzT9YEeQgWrGHWuDccjgh7wxIngsdFdenun1qTtw8r7vxHctPeJwjzB88EFb0317pRA5Be02M/l3qNecDh5wKANZu47eHqu9YZA5ORGuhaqGRBzsUnScWksOIu06ty7UDYAnjgNOIPD5K9RxtKW38/kt7049+nHz8EBJUWNw8VSB1vqedUFvwPuKiiCMw7Attz85qKIE9q/7ml/B/UU/VxPnVRRBmn6rvsH3FGp58/kqUQW3PtXP/SH1G/a+BUUQN/ktZ9iiiCxiO34rbvW88FSiBPpj9iebfesdDfsP/tf/TTUUQdDY8Xcj7iqb8viqUQGZh50W/q96iiBDon/ALjaOQ/rah1P2h/i9ytRBdLDzohH1vOoUUQFf8kjtf7RnI/BRRBk4orMR2KKIFlFF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data:image/jpeg;base64,/9j/4AAQSkZJRgABAQAAAQABAAD/2wCEAAkGBxQTEhQUEhMUFRQVFRQUFBUYFxcXFBcUGBgXGBcWGBQYHSggGB4lGxQYIjEiJSkrLi8uFx8zODMsNygtLisBCgoKDg0OGhAQGiwkHyQsLCwsLCwsLCwsLCwsLCwsLCwsLCwsLCwsLCwsLCwsLCwsLCwsLCwsLCwsLCwsLCwsLP/AABEIALcBEwMBIgACEQEDEQH/xAAcAAABBQEBAQAAAAAAAAAAAAAFAAECAwQGBwj/xABHEAABAwIEAgcFBQUGBQQDAAABAAIRAyEEEjFBUWEFEyJxgZGhBhSxwfAyQlLR4QcVYpLxIzNTcqKyFoKTs9I0VHPCFyRD/8QAGAEBAQEBAQAAAAAAAAAAAAAAAAECAwT/xAAhEQEBAQACAgIDAQEAAAAAAAAAARECEiExA1ETQXFhMv/aAAwDAQACEQMRAD8A8z6MwAa0EgFxEmRpyC2e7sP3G/yhXtYphirmzDCs/A3+UJe6M/A3+UfktYYpCmoMPuNP/DZ/KEx6Op/4bfJEOrUhTQDh0fT/AMNvkE/7vp/4bP5QiPVJ+qQDP3ZS/wANvkqz0NR/B6u/NGBRT9SmgN+5aP4P9TvzUh0LR/B6u/NGRRUhRTTQP9yUfwf6nfml+46P4D/M780d6hLqU00CPQVH8J/mKR6Eo/g/1O/NHepSNBNNAD0HS/CfMpj0FS4O8yj3Upe7pq6AfuGl/F5/ol+4aX8Xn+i6D3dN7ummuf8A3BS/j8/0S/4fpfx+Y/JdD7un6hNNc3/w7T4v8x/4p2+z1Pi/zH5Lo+pT9QnY1zv/AA/S/j8/0S/cFL+Lz/RdAaKbqk01z59n6X8fmPyTfuGl/F5/oj5pqBpK6aBHoOlwd5pv3JS4O80dNJRNJNNAndCU/wCIeP6KI6Fp/wAXn+iOmkoGkmpoKeh6f8XmqKvQrfuuI77o6aSgaaum1x+IpFji06hJaul2jrn/APL/ALQmV1t2dGjYdwVzaK3UcPYdwWhmGXLWAwUVMUUWbhFL3NTsBQoKYoIkMMpigmgYMOn93RYYdS93U0CRhlIYZFfd1IUE0ChhlMYZExRUxRU0CvdkvdkX6hL3dOwD+7JDCoyMMnGHTsA4wql7sjHu6Xu6nZcBjhlH3ZGjQTe7K9kB/d0xwyNjCqXuidlADhk3u6PnCclE4VXsgAcOUxw5Rx2GUDhk7AGcOoe7o27DKHu3Ja0Bjh1E0EYdhlW7DpoEOoqs0EYNBVuoK6BDqCqdRRh1BUvoJqPOenf79/eP9oSVntI2MTU72/7Qkq6T09YwWG7DIBjK3XXQa81sZhlswlDst/yt+C0torhaywNw6sGHRBtBWDD8lNAz3VIYNE+oibaCfjb0K0U8PIlNXAcYJL3U8EaqUXAS0TBuNyN458kP6JxBqZpH2co31IBLYNyRv3qbTGX3ZP7qjfuw4Je6ppgJ7qpDCoyKAtEXEjmOI8x5rJ0jiW0W5ng+FzqB43cPNNMYxQTigtuDaHNkQZJmNjwPcIWgUFLTAwUFIYfkigop+rUUL6jkl1HJFOrSyIBYwvJWDBokGck7wrqB3uoCXVLSWFSbTVGF1NR6hEm4dTOHU0wIdhk3uwRb3ZOKATsYEHC8lA4RGjSUXUU7GAb8IqXYRHX0Vlq0VqckBnYcKl1BFnYdVPwy32AepRWd9FGnYVVPwysqPHfa5kYurb8H+xqSI+2NAjGVbfg/7bUy6xqV7fgsP2Gf5W/ALU3D8lpwFMdWz/I34BbW4cLydlwNbR5K5lDkt/UqFWkYtxF+UifSVnsYF4kZX6gSGgE7Htg+WYa8Uuh+208Q4h3fqG+DYHKFPpVjmPaW9oQ4lsgGIvE6mch48EP6Ax9IveWubkLXVSRo0Go4CeEi/kr+gbqsLWuN7NJsJNhNhueS5boK9aoAA5xcX6Adky77XDM/UCRBFyF2sDshzTD5bBEDQmDOkxFxuuK9nsR1WIrgtcAw1WVHuzBjA0MfIN5gZ9YtHKXH1Sx1LoaCXEADUnQd5XCe3XtM3K2nQuS4HOZbBEFpa6YuHb7Fdo7penBpmTUOY5ZaJBkgTsQ0hzjtB10XmnSfRjTjGMz5xDqge28tID5u7s2ltz5mVrhPPkqXRlLEllPq3OB7QaJIiYBgmzm5eEAHcaqFXEYnEYksJBLHupl4sxrJMkgmLZJk/hbrv0HTOKOGpUQ1tmNYC117/wBoIAjhJPLjKo6A6E94d11ao8sMOLcxAfmOaTFg3MSIv9mVvf2jrehsI0UWNa0tDRA07Ufesbyd1s92WihJuWkDbb0VwXHWsYfd1E0USDUurCaYGdUptoLf1QS6tNMYxRTHDrZ1aWRTTGM4cJNoDgtmVLKmmMvVpdUtORMWKKzGmommtWRRLERldTVRatT2Ks0lqIyuphQdSWo0yommroyGiFW6gtppKPVK6jA7DKp2FRU0VW6krpjwj2+rZcfXbw6v/tsSUv2j4Fx6RxBkf/z/AO0xJd5fBj6F6LozRpHjTpn/AEhaeqOxQHob27wHU0Q6q9p6umL0a2Wco+8GELdhvazBF5HvNIaGXHIJ0vmjLIix3BXlvHl9NSwTYxNWHZdYmxt4Kx/SeHDS7r6OQff6xmUciZsVzuN9uMMwEA9YQRcfZ4zcTbWwUktXRjF1KdZpaRdwGWDBOYagjT9FxHRlNtPpAUnBoAdUsC52ZzhmphwmxzUqrhJd9vjcjanty9jgG0WS0hoLnucI2gNAtI4mSfFD+nfaltSphqzqJa6i6auR8l7DclsgQbuNyftldePC+mbY9iqPsRw1g3HjsvLOl8xx1dgcBSFGpiX6MAfSaQ2ZIPaDGFx37UWRPFftHpEQylWp2kOOQ3BGt7zv3rl8f7SUqz8QRTqDr+rY9xDSTRovL8ov2S4VcpvoyBrZw4coXlHSexVWuWvqOntthubMSGhwtlN5Ii2ptwEi+gsOxlXF1XSKdJrKdEEOLuuLiWsAgS4lohsSS4HjO1ntTRNN4znPlgf2RJBMimwuBFg1zrt/iMkoI3pJnWdXTrPptY/PLmtl1erDTUe8tOR3VMu6xBruAIy31JfKaPdDU34zEVHYhkmZxDm2YymGOaKIe11pABLgTItpEdlgsSyoYY0BjYhoAFxAEiRwsDoOdhz2GrUKWHbTbiKIa6xFEtcXuAl1StUnMbydswaReUY6I6aw1NsZqTAC5z5LQYNwMskzNouTrF7Y5eVHxw0hRcFVhOlaD7Mq0nE3dD22kWGsk6Le0NOhB7iD8FzVlDSrAtBpJdWgohOGq/InDVBUKafqVeAk4HZFZ+qTdStQZxUsimjEaSY0ltLVGEGTqk3VLbCiQgxGioGgtxCbKrowmgomgt5aokJpgeaSbqltc1U16rW/bc1v+YgfFNRnNJQdSVT+nMKLHE4fh/fU9f5lWencL/7nD/8AWp/+SuVPDxT9o7av7xxGUW/so/6TElf7edKUnY+uWVabmzThzXNcDFNgNweII8El2luDB0VWIYwCkXCPwxtaSban15mbsUQAAW9on7JfMT+IHXXjtyWDBvDWta7OBlaSOsImAIsATN+Vir2Ygf4Yp3knLmMHY55PG4C71xXUMWAQCLCDLSQBxADfHXiqxWbmNpnUyQ4iQTp3eqTnMJIknhlBuIBEF7hlNj90a8EzaTSOy3KASC4nO6YFmiwGpPh5xozqgBERo2QTJmQfoLL0jXmGgGSduEg6aGLrRVoT9oBpBINjNo49+iH0AWudIuA2LatNxY6iLyrFEBygDjlFhtJ/XdNTfBcTJkwbkAsAFvEmFCjIB0BI0m48tf1WahijliL3jW19T+etkQTbicjgWhv3ntAc6AYjWReC4RzNlSKjeABN3lrSTPG2ngPDQKulTmCWyTMuPy0je87rRTwjod2g0WiHDK7exDr6KGkL3mN7wOBHjt/VX4d9xlz8oGY67Db5+Kor041md7XjbVx2IMCNUn0IIvYmx5W5ekqpaI1K0wCQCNIYGuidxZu3poo0yWkFpdMSI7Jvu2JjXksLXOBADrgiNdZ4+CfHNxVVhZRFapUsQ1md7y0XJDWyTbWdkxPbrsF7YY+jo+o5jYgVgHNjm5zQ6OHaHij3R/7VXQOvw7TxNNxHkx0/7l5r0bg6oYOuY/No6Q6Ree0DERIBCfqnbNnh3TAdxAJ5brF4cau8o9y6O9u8DWgdb1bjHZqNLY5F4Bb6oqencKBPvOHj/wCVn5rwFnQ9UjNDROkuHaP4REyeS3UOga5jtNb/AM2nKOPJcrw4fbpLy+nu2G6VoVIyV6Lp0y1GEnuAN1tyr58xXQ+T+8qtLonLaT4E+vojPROLxNH+6rua0w0g1CWCdLOsO8CRKxeE/Vam/uPZ3uAgEgE2AJAJPADdItXiWMx1Z0lwzvzAgVMrcpiS4DNe4Bk8b7TLoHE4kkPOIe1szAfUDjEXy2kTrEqdPDT2iExXl7/bfFUSDDqjJaDnaCACBBFRsTMojQ/aMBLatHt/cax0F0wR2XaWIOpsRZTpUd6Soly8vxX7RsS4jq6dGmJE5g+o4NveZaPCPFZ//wAiYvjhyf8A43ger1fx1nXqxckF5FV/aHjHCGmk0nTLTM/65+juuc6U6Ur1QTiK9R3Fpeco4RTb2RpwC1Pj+zXtfTHtHhcNPXVmNd+AHNU/6bZd4xC4rpD9q7ZihhnO2DqjsvccjQfKQvMy4OcG0w0AiASCTxJ+NoRdjGtIb1wbllxhha0GOJkk6m3JdJ8fGe021u6T9ssfiAT1oosNstOGG9rGTUPnxQlvRozNfX615cMxytJkTDS6q60GdWzqPHVka0tf1mcjURmc6dGnOABAMbbxNk+L6XzhxM53uMl7W5oLQAG1GZbdkT2fSy1L9HX7UOc6kCKfVkuIAmnle2YIglrc3rr5VYmjYBxhxcMxMwBEAEfZGh71UazgDl/s9tXgG4tJuQIEBZmseZ/tPIACNNZWoY5fpkf2z7zcfAJKPSzSKz5MmRfwCS6NR0FNvYpkX7LRe0W0EK6nYnSNyfoqjDOblYDM5RsIiNZvK29VliZObQthzYkcRzH5LFrniHWAaExvaD4cUgATME+FteAVzsO2YLwZvO2u9lXXpw05AXOjRv8ARTYYk2o0zYEiBBMQDMWHzWLORUdJvGonSRbl9kaK3o57XOM03U3kEkkEAjcSeXJRbTnENbYfaO0WEi55cVZ7XDUsXNmtMgZbFoF5P3ttfRX06MC7QDebgdyh0X0e59aqGmzAC6SBEnSZ5HTgjp6KIgl1vAxaTMZsu+usLPLlJTNBhShWtJ0E3jz/AKLpP3VTb2vuEkAkOLiRwYxsHx4Jiym45KNF8kQTAEDWS4k5CdLjhos/kXo59rPLuvabW5GFY1rpkbzy9Auxw3Q9NrYqQHR9nPYam5gTv5oLj30ZaadVjCCMjRPMHM8kyBMxA8dFJ8mr0wNawj7RDZ0tdem9FYQUKWB6n+zfiGup13CWuex9I4kuDhfOBRLGmez1k7Que6LfcE1Kb3n7LiZMGbCPDYeMQsftZ+0MUcRQbTp52UXueO3llhZUoBoEEAw5xnuU3lyuRckdF+0KlTp06VdlGn9pzCWU2ZjbnaZa68EoH0PjWVhLaDbM7WcgkOgyZ+6ey7hst/RftbTx+GfFJrMlaG06mWpJIzF12xcOftxQbG1qrDlpspgTMuAa03kta0CL2vbRY8+r7WCNHpvDsmCJDnRlzPj/AC5jl1EiI9ULOLaSS0vbMbMaTfUlsbLHjcPiKjqbxVp08oaCxriWki+YkATPAk6c1sdSqz2X0qe4IBJMH+IGPDilkWa2NbUgdXkBeIzE5nGfxAid/ugrn+kqrqT3AmYcZLcwm4Ng64iPMIowOLHNfVDg5wJiwtFrRAtppdZXdC05NnEGeyTp5m2vqksnsstVYTGNNEuYyo57HXcyT2SPsv8A4YnTx1VtLEOLQOzlABAAESIInuMKWG6NZTEMYGg3N5vHervcpOh/mtPklsJKqZUcJgtINons3n7ruy2QdvkpNrvAiBzcHDMTpJdqTZaKXR/AAnvJ8bq0dHTbNyibx5qauBookiAxt9ttOA0Te5OJAyN4z5XEFbXdGRu6/l32lRdhGiBJkzG9xrJV7GBvSHR2Sm4guzDT7eW9pugPVkC7gTEzw8YXcdU4Wzm+0Tpfu/osNToilJc5s8RlkXsRlFt9lrj8me0vD6czhZaC5vaBvYauiT42NvFPUrVBlc4ZQdoI7xuTqL810xwdNsAns5hDSxuTQdnLplibC2qljOim1csyMoIbkDGgA/wiw8NVfyROlAK9U02QMhtE9sltxo2bnvWarjSR2WybiXDyidUcd7O0wDJqTYySNL6EC6hU6IpNDgWOdEnPJLo5QABrsrOfFLxrm21K0yXf6tByaEX6OqPc3K5rqgFmxmIBmTAESY25ojhujGFphrYIGVz2y8EcMwkePotdNjwIziALDtW10gc4S/JCca849qf/AFVXsOZJacrpkSxp3+oSS9pj/wDs1JAns8bdhttUl2l8DoMBRAa0yT2W6gRoNOC0spMG878AEPpY9rWMm5yt7piFGh0hTJ1InjpyXLLV8CfV0xcmTOqsZhW2IB0mcwgRzWVxmJg8tvMdyvZUcWwOc+H0VFXmGgh2hJ1MlDMYwB7Ht1aTB2yxed0RFc5bzOvyBVIIqGRmETbieJSeEsW9C4MNYS6S57i50+mh8fFEKAaeG8R6fNDQ9wvcxr3WPzKYPeToQTaN9ZWbLfLUyDFKnOm/IeSd8AkDujWDzMQsBr1BYAm/jfwTVcY5rg3LAsJEna6z1pojLYgjXb9VY0tsIja5EFZaURrzzEwToYiPitWHoyNidYOpHKFFC+mumnYYt6uMwl2YwYIIykDSZ4riOksQa9VpAguDWxtYZRfwXV+1/RNYuaWNa8FrdHNtcyIJB171z3szh2vxMvs1jSfE9mPU+S9PDJx2OV28hj9nldwNcNJhwpkjYxnH/wBvVdeHQTI0v36xfxXE+xbDTruDrTSdJ00LdD4ldl7yyCO1MSCdONr6rj83/Tpx9LnYsC47RmIsB3jgrjixEgEkfd27pWE1ZbJLJ4iSfHSCotJaPtHysTzkLkrUMQ07OHiI7p1UauMIIyC09qTtxEalUW4+lj4q99NhEdZciba34eaCZxYtcxPD0U3V2z+mqy4bAu0JB4GYPpurfdhH2iPiph5TbimghomB+GIHIq8YvfICbbx5cd0Mqh8QzKHTEu0ut/uwY0ZnNE+QPFKs1aMWZNtdAdlT7wMziMpNgRm04CNiqKzqcHLUBgaRx3hZrAkj7WvJ0aJiURFWeXKbj9FCkQSd7zeSPVZC9x1gHlt4xZKvVIIHG28nny70w1tNXz+oumGJbveL9njvzWZp7PaABk8b89FXY3dHeRH0Y2VGwObBygtGbMbknTnpslUxUkRpxWF7hPOT493hqoAXuXC8bb+HJE1srVJ2Hw27vlsswqAbeekd8BVVtYGu3H1soQTt8QT5bKm1597SOBxNUtuMw57DdJP7S/8AqaveP9oSXs4+owKYbCDKwQDLQb31H6re3o2luNbW348tVkwOIIa2bANbf0Wo1LkCTw7x8lxturkaTSytB/l4W4eRlLCYkCfrhr6eahhsW8AA3uDB4g/U95Vr6rWkWAGUNA4G2h30Pnup/Wo0UK2c5YsZA5tH9FqZ0e4SQ0gXMRr33WDDPFzoZ9eC20sflb2nEg3OxkfC0eazf8VY6wsYcPCZiFS/OdJg223tqnbUYXyDcmdYOlhbXbyRAVhB7braDeePd+SzuKHYfD1RE6d8mOa2kNvmI8rTHHzTHEwIN9hb4xz+aH0apDocJJ0v2SL2Hnsr5qeIWJDrlrpBgnirKT3tuQIBMTckQTMJPmdBuBHLS6lgi4iHgeOyu+EW0qeeSZGggeayYboVrC5zYkmdYG5ifJaK7yO1qCbQIvpflp5qk13xeAE8/pbiFDDG7y24m44zeBwn5p34lzAWkNM/evaPG26dmOfGXaQJ49x+tVswmIJ1tNtLW29Ut+09+g9jHmSS0CfnvKIse7sxz25cwo1azSZgQL3OnP0Wet0nTYAAL7eOv0VPNa9NLnGDEEE6GDy0VdSu8kZWgA67E/UhL3oOaY/S+sp2v1kEkAX4W1lRGyhiZyydB2uPPzK1YnEi0frZCGHuta5BM8B3nU/qiGZgbEzsAABrzUrWrm4xsjfW3z9fVW9c07Ag67jXghji0O7LddzOx2UnYpoMG0Da8chCmGteIw4iwt6FYmU3SIAHO3x8VF3SLWjcnT8j9cEj0sL9n0+pVyp4EcPSnbbXitfusbSdgbAeaAs6ZJMAAAXPdt8kj0q4mTa9uXOPq5U61dg1UwrtTfXT+lghuJJAgRYibiO7vTfvM5DfUcY8Z+vgg2Jxbi7ex01EnflrurxiWjVCpDRmNzsPH4Jhjw47Duv3fBAadc2JMCB3xFreSlSxDZgai88PzK11SVsxfSJaTDQddNuN99UPd0q8OAJAB2GscANY0WhgBF7nW+n9FjxOHDXWF7bQT5/V5VkiXXK9PmcRUniP9oSVXSziazyePyTr18Z4jDdRrQANLC3wW1la03ubD670DZoPBbWOmImdJ+tNVi8TRNmIvPgPn6lV5C5wkzBngLQnwjOM+evC4P1dM/FToIFiD6fJY/g30uyCLfX5/JVCkdj5zrJv9cliOKJI7oPh9FWsqS2eZtxECPUeqzljTVg2OLmnaBffn8QiJxMRqRw15a7eHJC8PiiIB0cYPjzTHGSYIm5tcwRySy2kuDrMU03cd9Bx4nyClTeyRYGfHmbze5K5toP2s1hoDaw/oqW13Zuzds2O250+ttVOh2da+u1pzEzHcYjYcOKeu9rhMkAnbhY6rmnY4gTqNB3jSytZ0prBPHXsxrrEqdKvZ0nWti3G3CB8FVXc20yZuTB7rLn3dKuJAnU3Onf3KVHEHU3BBEW057gfmp0sXtKNVasABsD8p/T4odiqhPEbW+U9yrGLaZHCYPAHZWiqGjW+2kfUfkrJie1uEfJMGQIO4+rGfFNWwjnkEfdkcN+GkKWGrxNgZjtXmIPr8FMdIEQIvx09PHzU274Ma8NhjIzQI14eu63GswCGlvfvJ3jXyQDEdISLXvAmYjkPrZZ24si5Ns1+J0A+f0VOuruNeIqtpvJcS4XjlEzp3kRyWjC41sAtBJgXP2e6OOiFtxDBME6X34fHmFecS1zYaCOJiRB4RpsrYNn7zDiQBlA+0SYlKm4SZJJ2iJ+jKC1KYm0SCYG3fATOxmWxEu0m8nvnuV6/TPb7a8TlLpFj42HIflxT06hdJy2b4GL7hCRi3zOw2Oo7ht+i3NxRygk3jcC/gtWWJGug9kCN5na2iufWaBE6HML3gW8LIHndO83InYdxTua6JHMTra0G++qnVdEXY9osd7xI2uJ4/wBE9euMsiNzx9UDq4d0wOXnOhW3IGC7gZ1/zC3z+NlbxhtM17nO5R68PP4IthcE1pObUzprHnvHx2WKhiWtHZEk6ceMx4lSqYk6fZm8b33Px+ry/wCLIJOeAIaY8dO/ifQeSqdXAEC57pvxJKHB4m5k8eP59yi/EHQWHz+PipjTnOmSTWfOsj4BJV9Jf3rpM3+QSXq4+o5Vswrw2HSRA2IHrFvirmtblFtTqDwMnXflZYcNMT3QeB4+ilnv4yT6lZsRspl5IEgXt3G/dvqk6+9uQF9eaz03SZcdhb5clZXrkXmToP0EKB6Ii45/XJW06hzDhb8llOI9NeE8VZ1gj5HfyUsVvZVk7D1CsFZpJHEWvEGxH1yQwvgbT3T43VbKl9idzoOV1Oq6LimI+3zOvKwUqdFpHDQaiI8vqEKqV4tOh+rKbccYjX69Nk608NeKw9j2rbWN7/XfCpayPKPWTos9QlwMcM3eqw+29uB4CPkrJUbWtggA+ButHWNHZgHfee7nxQxrzAEkQZ5j6stNEHWRPDYzy2/RSwiyvWg9kATYazI35JzUhsbgiZzQDy7reeyZ1QRcCOR3sZlWUodPxGp521/VRcXYWoRqTHAzJuLRqnxAMjUa8JB1nX6+Em0I8jyP1+aTbAQIHHeePFZaZizLOZxPxOusm3dfmoXN4sNNdT+hT12tBmZiNBG+pCzGp3gaCY+B+rrTK9tP+m/fbv8Ara0Et3E98cvVYOsPeT3+O9kzKxEyI8VcoLl0CRuD4qk4lsieW0+R11WT3k5dJniAR4ib+JUKryYvvsBblupOJrfRc0kmI1vFxPASrQwcDAFtZ8frdChiCD9rv1nu5rZTxIgkG+l7+iWVYbL2yZMWnjO109bFA+kxr+m3kqK2IJ1I42n5qIA4fLwI5pn2jT13AcwD80mOgXgzHkFme6LATpc/JViseAPj5equK2OxJE5RHPc+eyxtcSddeZJJ81cAIk2PJVsrDbee9IVJpsbx3QTAt81bmJ2O2vPdVsrDczy2VhriZtPG/oEAXGiHu70ybEulxPNJd56ZOyraE/WpJJiHNfh+iZ1WdUklMCdUsE5rBJJMEuvH1r+id2JHOed0kk6xUOtHrKmazfrv0SSTBJuJAETPHXv+KtGObF57/veJ3SSU6w1F2IZpJvqY14Kbcc1uhKSSdIaduNZztoNfmrGdKNncDkLlMkn44vZY7pdp1zHw081Cr0sD9kOGlrQkkn44dqznpEk7wqhiQNkklesQnYkHWVJmLaBYEH4JJJ1gYYy+lu4T6KL8SD93yN06SdYInEcB4k3Um4yNAnSTrAhjeXd/RMzGkbJJJ1gkccbS0Wnc/W6Y420ZQkknWCBxbvr81D3g8kklcgbrin94cmSTIIEpJJK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data:image/jpeg;base64,/9j/4AAQSkZJRgABAQAAAQABAAD/2wCEAAkGBhQSEBQUEhQUFBUVFRUVFBUUFBQXFhYUFBQXFhQXFRQXHCYeGBkjGRQVHy8gIycpLCwsFh4xNTAqNSYsLCkBCQoKBQUFDQUFDSkYEhgpKSkpKSkpKSkpKSkpKSkpKSkpKSkpKSkpKSkpKSkpKSkpKSkpKSkpKSkpKSkpKSkpKf/AABEIALcBFAMBIgACEQEDEQH/xAAcAAABBQEBAQAAAAAAAAAAAAADAAECBAcGBQj/xABLEAABAwIDBAYECQoFAgcAAAABAAIRAyESMUEEUWFxBQYHIoGREzKhsQg0QlNzkrPB8CMzQ1JUcrLR4fEUFiRiohiCFRdEY4PC0v/EABQBAQAAAAAAAAAAAAAAAAAAAAD/xAAUEQEAAAAAAAAAAAAAAAAAAAAA/9oADAMBAAIRAxEAPwDsO0ntKqdG1qNOnSZUFSm55Ly4RDsMCFx57f8AadNm2f69QKHwg/jey/QP+0WUEoNZPb9tX7JQ+vUUD8IPaf2Wh9eosoxKQrHeg1X/AKhNp/ZaH16if/qD2n9lofXqLKvScB7vcpBzdxHI/cUGqD4QW0/stD69ROPhAbT+y0Pr1Flga3f5hSFPiD4oNXZ2+Vz/AOnojxqIw7cNoOVDZzzfUCyZtMorQg1Y9te1/stHwdUKj/547T+z0frVFmdN5GRIVlu0HWDzCDRR23bR+z0frVFMdte0fs9H61RZ617Tm2OR+4orKTTk6OY+9BoA7Z9o+Yo/Wepjtk2j5ij9Z64NmxE5EHkU5okZghB3w7Ya/wAxR+s9THa7X+YpfWeuBa1FY1B3g7Wq/wAzS+s9EHatX+Zpeb1wrQitag7cdqdb5ml5vUx2oVvmaXm9cU1qK1qDsx2m1vmqfm9THaVW+ap+b1xzWojWoOvHaPW+ap+blIdotb5qn5uXJtaitag6odoVX5qn5uUh2gVfmqfm5cuGqYYg6cdfqvzdPzcpDr3V+bZ5uXMhimGoOmHXip82zzcpjrtU+bZ5uXMgKQQdMOub/wBRnm5Fb1uf+ozzK5dpRWuQaTSfLQd4B8wko7L6jf3W+4JIMP8AhCfG9l+gf9osoJWr/CE+N7L9A/7RZOUDJJk6B1IKIUmhBIBGY1NTYrDGIExqOwJmsRWMQTaFYptbrIQmtRWNQGbQGjvNFbsx0vyQmNR6YIyQIUiNFYpVnDIn3+9JlV2+eaNTcNWg+xA7as5tB9h9iK1rTvHO49ikwM3OHjKK3Z2nJ3nZBBuznSDyKIKJ3FTGylEZI3oItYitYiNdvAPh/JGaBu8kAm00VtNFbS3FEFJANtNEaxEaxEbTQDaxEDERrFMMQCDVLAjBilgQBDU+FFwJ8KAQCkApYU+FBo2y/m2fut9wSS2X82z91vuCSDDvhC/G9l+gf9osnK1j4QvxvZfoH/aLJ4QMnCUKQCBwEVjUzAjMCCTGozWpmNRmhAmhGaEzWozKaB2NR2NTMpqwykgTGIzWKTKSOyiggymjMporKKM2kgE1iMymisoo7KCATGKw2URtBFbRQCYzgjtYNyIyijNooBNpBFbSRW0kVtJAJrEQMRm0lMU0AQxTDEYU04YgEGJ8CNgT4EAcCbCrGBNgQAwJsKPhTYEHebL6jf3W+4JJ9m9Rv7o9yZBiHwgx/q9l+gf9ospwLWu35s7Xs30L/tFluBAH0akKaKKam1iCDWIrGqTaaKxiBMajNYnZTVinTQRp01Zp0lOlSVqlRQQp0VZp0kWnQR2UUA2UkdlJFZRR2UkA2UkdlFFZRVmnRQCZQRmUFZZRR2UEFRtFFbRVptFTbRQV20UVtFWGUUZtFBWbRRW0VZbRRBSQVhSUhTVkUlL0aCr6NP6NWPRpejQA9GlgR8CfAgBgTYFYwJsCCvgTFisYEvRoOu2f1G/uj3JJ6Hqt5D3JkGMdvDZ2rZvoX/aLMfRrVO3Fs7Vs/wBC77RZt6NBVFNSaxWRTU20kAGsRWsRW00VlNBBlNWqVJPTpq3RpIGpUVcp0VKjSVylSQDp0VYp0UanSR2UkAmUkZlJGZSUqNVheWB7C9ubQ5pcLTdsyEDMpK1SpJNpq1SpoHpUVYbQRKNJWmUUFUUFMUVbFFP6JBWbRRW00YMU2sQCbTRBTRWsUwxAH0aWBHwJYEFYsTFqsligWoA4U2FGwodQWKCOFNhUqQsOQ/GalCAToGacBR2jLy1I14Irfxqg6aj6o5D3JJUvVHIe5JBkPbYP9Ts/0Lv41nWFdj8IOqRtmywSPyD8iR+k4LLRt79HH3/cg6MMUwxc4Ok6v6x+qP5JO6Sqm2PSMh7bIOma1FYxcjS6QqNADXmAIAgZeIRB01W/X/4t/kg7OmxXKLFwrOna36//AAb/ACVgdYa8etHEME+5B39Jit0mLOh1n2iPXA/+MT7lZ2frTtTrNIcc4FIExyAQaNTaEZgCzU9cdp0e3L5seYMJU+uG1D9IOZpN/kg6zprr5Q2V5YAatVpGJolrRrd5BvlYb1w/U9lRu1f4uHChTfNV5EyHkwwGO850abibLytuBfUNR7sTqjnF2l5H8/Yu57NqD67Np2Rw/wBO5hfUdhEsewEUXYibAOvv9qDpP88bLvqb/wA2d079wKWz9oezXltUAa4WkZHc7/aQsrZs9W3fNoERww58p81B3RztaluR4nxQfQfR/SlGpTFRrxhJIk2uDBEb5Xn9S+urNvdUDWhmG7ATLiwGJcN+RtvWLbFsVUWp1HaiADHeEGZMaDyWrdl3Z9WoVDtD4py3CwPa4kBwuQwOFiZzPhqg0EUkjSXK9ZenNv2R3eZRew5PDXRwGYg8PeuZd2tV2jvsoNvbFiEiNId+IQacWJBqzA9q20kiKNGCJmX93cDe/MKbu1GvB/JUgYBEYzNxN5gb0GnAKYCyyl2q7RrQZ7R5Q77kR3attGmzs/5f/oINRhKFl1HtX2jXZ2G+mIefeKat2pbUfVoMbAuILv8A7INQchPOSywdpu1zJptPDBbzBXm9YOt207W1jXU8Ho3F4LPlS3CZBO6UGykKh0htYpU3OImNN5Jge0geKwr/AB20NLoc9ocXSLAEOMlpv6sx5JbX01tNVhZUq1XguBgvsCMMWmPkiEG+0j3RyCksfZ2nbaGgRStaTTJJ8ceag3tJ270mLFTiPULG4bDOxn2/yQar0w78mbE/ukTMGN2qPslbExrhk5oI8ROWmax4doe3Yy7Gw94kBzGkNnINGLIA6kqLe0Lb208LajBDSATTpzkY+5B9HUvVHIe5JV+iahds9IuMk02EneSwE+1JBifwhm/6zZfoH/aLKC0rW/hAfHNlt+gf9ossJ4IK0ZIjXQJhrpxNg6WEEcbnyRcacvKCoBO9OAJ18lZ9N+LKLq53+xAPLP2BHZUAuOGYt7bJjWMWgeB98KQ2jcRyt9wQFr7biwg+j7oiQ2m0n94tAxHibobXCQe7IILTNwRkQYsfFQO2H+33wmftRjQeF0Fn0u8AW/Exnc+xQdtfLz/oqbqxOvgk3eEFvYtmdWeGDMMrVBxwMdVIHgwrReyDpKmwbQ1+BjzU2cY3B04XuLMAOTSTIvDSXiTos5puewGo31gHgRMgPYWvNuBOekrouyranHbvRDE41abwAC6cVOKzMnN+VSjP5W6UHl7TTqCq9kRhe5uZya4jPwXtdBdBvrH1Jj5V4HMjXhBK6To/qA99Wo/aDgBe52FsSS5xOegvz4hdx0b0Yyi3CwAAaaDnmSfPjxCv1Z6p0Nnio5uJ8AjHBg8Gxa+pJPLJdVs22Euynffx9y8elRJN3HlOa9DZNn70AyfHQEm6C7tFVru65oIOhuCNxBsc1wPW7s5DgX7MIOtI5Tl3CeWR8Cuz2igDeYjiVOg6RGMeZ8kHzxtWxupEgktgmRLgQeLdPJAo7fUtJkHKRfnK3npzqlQ2pvfOGoLNqtw4hawO8cD4ELLutfUWtQdJBw5Cq27XbpGbTnb3oOab0g4es3xAkZcP5ph08CRAdHIfzUNq6MqsbeMJ1bJ5Tx5oDNmdm4QInvTBBFogILlDpgmZMd4kWGXOc87KzS6QdoQM7SZ99vCV4P8Ah5NrDkbXi8qVIub6uHLUZeKD3K3Sr9+dgItwz4IFXpBw+VGp/Jz9/JeQ7pB83kH2eAy3JjtziZgHwE+YyQel/wCLvI9bnDGz/NAf0iT8s8QIVU7aCbyDz1TPdlEHyn2ILZ24fKLjO8m3hKidukQTPhp4lVCd4g/fymSnDuBHhKC0zbIg2PAt+8H+SI7pQCSBvjujyjTReaaig+pY8j7kH150MZ2aj9FT/gCZLoT4tQ+ip/wBJBi/whPjey/QP+0WUSOItktV+EMf9Xsv0D/tFkhcgsGqOP3obqn4uhApFqCXpjvUZTFn4/HFMRu8EE4T45IQzu5f3Uw2IuNMwbcbICm3DKJ93sRqmyNMEEcQZtZM2hIFrndbPKZXo9H9DFwkTlIExOXC+YtxQedSoiJJ3cB/Vet0V0CagsRfLIXzm5vlkvY6I6qOfDYLnmMpOG98JBixlaP0T1RaxrTWJxNuQHEQeLmkcMigzTpTqTWpbPXquMNYzF8oTJEtg8CeC5rqzRe/bKDKVnuqsaDuBcJPICT4LXO1KuW9GVMIwtLqdO1rF4JHiAuJ7J+hjV2mpVDw30DMUESXF8tEaCDBN8hkZsGvMr3cXGXEmeHIzuIui063+4AcJFuJPCF5jWkS2bC02PkAJKPTfAHeAsDBi5M24WOWUIPV2QScRNs4381cZIi8Te+6N68uhWAADczFoLZzN55H28YujaCH6Rug5ayZ8IQWH21yOUDXfZUnd10SL8RmcoRH7SbxzE8LmY8Nd11W2l0ttEjgLgcs8uaC/SrSIPLfPhmgbRUMfrsyLXAOHjZVG7XlN9N9xeRfdPkrYrTce0W/rkUHgdK9VG1AXUYa7PAT3TO4kWPs9yznpjox1IkeiLDJJmBJE+rNt9oC151J7bsMtzwjITu/B0UtopUtpZgrMBkesJHk77kHz9We6czYAQBfxHkhta7F3mE7oac9bZ5ArQus/Zk+liqUHY6czeZbGQJ881xL9rqUyQ4ZTbDccjnogouM3i9jbMZn7tPvQH7PyANgRlY79N116lSow94ESRlhAOLUmRlf2rzqtdziJcBwII/ugruowJ8s/wAaIbXEXEf1U6tXQFQZVhAnVTqdcvYo+kO9O48eH4PFMAgcVfxmme+xyyPuUYUKmR5IPsPoP4rQ+hp/wNTpug/itD6Gl/A1OgxL4RXxzZfoH/aLI5Wt/CL+ObL9A/7RZOG8/wAcdEES5L0k5J3Nvb36c0hbhwQSeTnH99VAOPjzhOawhAO0yIiOIQXWNxD1cRmbTlHDJPQpkmB5SP6qkzaAIiZnMWPD7l1HQVen8sPIsYDZM55gE6a/cgfofokuPqucTumQByItAPgu/wCheqM0+/DATOLI8GhsGTn/AFXiUeuLaQLaOyPqEjN/dyvMA3PgrGzdcdvrOAp9HkcYqkDnJY2LamEGgdH4KILWATaXH1j7PZ7lafUnvP8AVid65BlTpARNNjDJaAG0gZzz9LVjyUDsu21SS+qYBsBXpN+UI9TYybxv9xQD7WdrB6PhsQa1MQCIBAcbxnl4Lmux5jv8ZUPeFMUHuqESG4rNpgka958eO5e/0p1WqVKZp1HB+JsjHX2h8d2z2sD2sJF4kaFep1S6Mq9H0302V21KbpcaZ2TFidAAOL0mNpB528AA9ejSLcRvnJIOlvKxnhmpikXa6mZvneScs5vwUdqqX0DcQJIHdEyRAmCCL5zkp02wyIN8R7xuXEWsBMQJ0OeeSAz3XaP+3u5cGwSIIjQi8I9EtJhp0O8+w6SqtCrLjDXkCAZO4CCJ4l29Xdn6ODyTTBkXkAEwZzbzkeCCFSoQ+JkDKQJjM3tYSPJApGMQMm+kkCc58fxvKKABu51s5y0tGU+Oo4SnA4xlnY5mJFog7505iIQVG7TFhEHdGZGs7rXke6T0KhmAZGWVuRIMCL29qq1WNLZgYsU2ME5gG+8RYDhZKk0ZXsAYNosAczy3ZeAD0mPyuRlMWANsxmERtQSRHezvmY0kHevOhws1xJm8AXJnInMaweG9W9mAAkYp0iZkWFrCf76oPQG0uFyZEd5vhbKZy366LyOnuptDammGgOIkgWM6XytOSvNrgzjMmJEuBLbRcHK4cYmbIW0bacWcwBDryY0vyPtQZB091OqbO8gtL23zsRoL8OP3rxPQTLWlzcOjmjCDuxDXPVb+XUqzIqRJEazwjPjxtos4629SXtONsOBEAmcABNu60d2P5oM5qUQPlB0EiRGEeOniq7t1j5e8fiy9jbOgajDBaDxBtx5/2Xm1tmLDcOjUW14oKhk6eXkk11r5T+PerbmuNgRByvnrqeaG+x4jUEnKSgA37vxkmqUyGm2hOXNExi2kZ8uChVPd9YkRkg+wOg/itD6Gl/A1JLoL4rQ+hpfwNSQYl8Isxtey2/QP+0WT033WtfCJdG17L9A/7RZC8gncgJ6X8eHD8ZqIEnepUaWLQfjivb2DosQHGNxMzJ4bvbmg8uh0c90d2x3jPkvc2LqX6WA0HQm4m+VtPNdF0B1fdWcbBlPVxMCNRn3uQ9i7zoynSoNPowCRbEWgSeFhA4DcLoOR6F7LdmpkO2kYozaXED/uHLhounbs2zNAbSoUmhsYS1oJgjPjzN7oNbanPdik8gBh4nKc9JR9lpYjvM7/ALvDJAag2YiwjS1+F/avQLQ0bz5wYmDpzkj2qua2A2g7xLibc+Rsm2h4ebODdxvnlZ02AIiMraABBBtQnvOcQINhEGAeGYN73BkznEqdg4nI5tjFNtL8Dp/JV2v72HvS2HF0H0RAsLkkz53nOAUqdctcXEnLNtjESTlunjGuSCbw95H5y+ckCbzi0yOpG7dIjW2GTMm0xYSJAwwciQ2PPWFP0Rc4TN4mRhjEeMAnWdw4qJokkNxEEAiZGUd4EltiTvGvMIE3ZxMuZMiA4GLRMkYgbwbgk93Mr0APkzBtLcoMgzGuZEgZiSd9YQBfC50gB1m5RMkAXgbtOARtqqkWBcbAkgADumAC5xnMxmLtEICUdpa2pOYMk2nKzoMiPW1my6ToDa8b6sEkDDAcAInFEwfuBXJ0Nra4DKcRMgVBJLrRawsRy1zXQdUngio5rQ0EiAHYtJm1vlX5oPG+ViEuF4GLdNxAzsLzNtLRX2uo4tu0w0X9bImCcRIEabwRPJGoMZORLjewAJ9XO1rghuYPgjUzIgzMie8DaL4d1sXnogqF5HetGQu1pjWATyz+UoOqE53g31EZCQMoGnA5ItKk0knC5xOYAgYeIJIIMC5w6XFggVe7hDSTY5CbT6pc0QbkDPed6C8yoXTlLc5zAboO7oDlH3ROmf1TkZAIAmAJ5u5f282nVIcADh1kkgHCbmRci4OmfiiHajhIuBkdSMrkamxtxOcIL1PbXXgB0mAHOm5yyuLA5idNZQtpqBxnCGg/JmAT+sIi958b3iKdHa7gNwkOALXNBIhthl465QnFdpbM6gDDBkZxPCTnlhNzNwm2vhJBtMWMxAj5BEawNOVirR2iAL4gQSQRIAgAGQSCPfPgfKrvGKwAkDDaCXCSQ0aDKw3pPZ3vVuCy285ukHON+fPJA3SnQIewuolgn1WnQnQbsxbyhZ/0v0OWHC9sG5vOIDw04rUdmcyJbOQ9YiCIEXyOWYsSDxQemmUq4LKjYOWIA4hkD7t6DDq9EtJ0zzGfIqImDAAOYnUHcfau46T6oVaZMd9tjIkOH/bnPv43XPbb0BDSWYahMfKMtIsbDjvGqDw3tz/oUCqRB8fwVdqUyBZsEWIgQI3HVVatMmbXg8CUH1/0F8VofQ0v4GpJdB/FaH0NL+BqdBiPwimztmyD/wBh/wBoswodFOccgBvPKVtPbR0Z6bbdmAEn0LhlJANT2X1XN9HdWwwDHAaIO919zdwEG5AyzkoPF6D6AxNwtAdOds41/rpqumZ1dZT71UtnRt8HImLmNB7V6lKqxoLaTIiL8jqZuPZuQa1MvJc4YjmMgBpbcgDSpPfBDgALAAACJtJiQL5TCunFAkgD333XjxKGGkzJLYybFj4+HtRqTLaSbRJzIJyiY7vs4hBJlOxMWETAGo9gvnoi7Pt0iwe0xMuNs7TIhsW387SE+uSBFhlaCLOIAnUWF5z8IhTBkXBawCMUAEOggmCcQvwIxOzzQWhsji3MEQTJm95GRMwbRMxa0wna6GjQkgnEQw3vGIDCTlHKQSLIArFzQQGET+oSW2BJDQe8TOga0THK1WcSWiMJEfJAAkEVRvA9YkEDMjSEA3NkhpFgBimo4kjK185m0aE2iDboUYAGISCYkg4Y+VETc4OFjJkwqz3kFswCTd2E3AIBEYe6SSLWNtYsanWe4uGEcmiSCCCQST604sxbSxcgekC782wHuzOHE0tzMNaSI1BkZg7yYsokQbDvACfWIBAyuNN2YIylPTeSW4YEiAWgd4YjjAdOckzO8WCTQ4BveacQHqiRLhAAbhDjnl/sHJBOmGCDYy5oLSSAMOKSS02NiIvEzkoVaoc0YC03gFoMAAd9zQO7m7Ia6Zq+9rie4zE07xOTScybXIvImYzJVfatj9Cz1WwG5EQzC0jA0AEBkXA0kCdyCts9NziMQcQcRFhBxAugNkEkhs5arpuqNqbzYS4kYQDLQxtzkTfhNgciuYbRaQIkBsCwIPrQ3EXC5DnzMGBOUEjqeqVWaTrfKcXE6v7uM6CJBy3XvmHPwySQGg97vHFaJsJEfLkjecv1qzqjjlDgB3+8GjPvE4obOIExkMKsbRtBa5zdPWBMSDMEziAEQLTOYtCphrs8GGSSRjDcLiBJcTfK0SCYMDKQm3aGOBInCGwAGjDc4jBvbuTIGmeZQ6z2uAwg4gLTIJMYSQJkQdR4lRoNIEtDoeRibI7xcZuIIzcbzbfZQxHLGGQWtN+8YEGWtMwDI4BpEFAN7rwbQRcFobfEBAbexa8TYWHNTp1gAcV3ce7LTa8EiMyTp7BCjRbhdBkmSIsJicJEE3lpAkesZRKTpcGHMANw/wC0iWy4EwJIMe3OQM12ES0SBhJsSGmCLjOQD/ERIKmahkWgAQLAkm8AAnERfQ620mu7ZWuBcHd0QCTES4h2Ek5wHOMYovlvWGWkXxXjuyQSLSGgEiO9kTkYgEkCP2ltwWYjOR7ve3iPlCb8yNb0/wDHy4MjAYAkEwW5CG2mwNs90zeztcMHcLg5sY47thcgPBAi5GhuTeAvO2l0iS0tkZ4hjxZktkH5N9xk+AEq1Cw2cRePzk5ODRAccpORv3TvtOtXElrzMWBAcIwtbnOVyLXMEEFUKoAcQ8GSIBBDm6CBwgHPnpKBWcxvdgENAcDLpuGy6xJFwTh0sdIIevUr1KeRJBmcjYiCIMheT0x0WysC6l3KhjExwsTvBiwvr7FY2PpItkF1+7MCf1gDPGB/XMvte2ufe0tJxWAcN988rzx5IOD23Zy6WOZ3hnIh2XtXh7QyJHdI0jlvBWpejpvbFVgkRhcHQYvOGZOZmTMzcFcv1g6oudiqMw2kk2AjTE0THPK4yyQfR3Qnxah9FT/gCSfoZsbNRG6lTH/AJkFPpzqyzaXteXOY5ogEBptM6jO68l3ZzTP6apGoht/x9ydJAx7OWRHpqng1nuTjs7p/O1PBrB4ZJ0kEh2fUwbVH5RkzjfLipt6iMH6arw9W3dLTeJvOh0TpIBM7PaY/TVMiMmzBMnIfiTvKVPs+pgEelfBibAZWkRYa5CL5WEJJA9Ts+pkR6R8d6xDSO8SRY7if7KwOpVOAMZtHyKcWBAtHHx1SSQQp9RmA/nX3mZawzIjUH8cbqZ6mNN/SvDpBJDWCbEEERkZSSQRd1JYc6tQ2AvhNhnE3k2vwRf8AJ7cQJqOMf7WXvJOW624aAQkkgs7L1eFMOwVHCTIsLGT90DwEKO09Ww9paajgI0DRBGR/okkgE7qm0yHVHkG0ENPdzi4yn38ld6K6FbQZhaS4SSC67pPFOkgo1eqbXT+VqCST3cIuTIiQeUZQof5LpRGJwggiAJEADPXxm5TJIG/yWzFPpKmcn1bkAAHKxEfjNCd1EZf8o+83wtDtCAC2LAiY4neUkkDv6iUyAA9zYIOQItGGATYCMuW5QHZ/SxOdjcXOES5rHFvdjuyLab8gkkgk3qBRAgPeMrwwmWkkGSJm6T+oVMz+VqSRBnCZGImJIxfKIzySSQBp9njBJFapJnMNMTExNwbC86RlZM/s6YXYvTVBnkG6gDkctQU6SCtV7LKREenq6kWYYJMmJE5/gqNTsspmf9RVBMkkNZcnWIieKSSBHssp/tFSYgQ1gjyynWIm6K/sxpkgmvUsbWZYABobbSB7ecskgm7szpH9LU8A3dqYkqNPsxpAn8tVgiIhscNEkkHY0aWFrW/qgDyEaJJJ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AutoShape 10" descr="data:image/jpeg;base64,/9j/4AAQSkZJRgABAQAAAQABAAD/2wCEAAkGBxQTEhUUEhQVFRUUFBcUFBUWFBUUFBUUFRQYFxQUFxUYHCggGBolHBQUITEhJSksLi4uFx8zODMsNygtLisBCgoKBQUFDgUFDisZExkrKysrKysrKysrKysrKysrKysrKysrKysrKysrKysrKysrKysrKysrKysrKysrKysrK//AABEIALEBHAMBIgACEQEDEQH/xAAcAAABBQEBAQAAAAAAAAAAAAAAAgMEBQYBBwj/xABAEAABAwEFAwgIBQMDBQAAAAABAAIRAwQFITFREkFhBhMUcYGRobEVIjJCwdHh8AczUoKSI3KyYqLxNDVjc3T/xAAUAQEAAAAAAAAAAAAAAAAAAAAA/8QAFBEBAAAAAAAAAAAAAAAAAAAAAP/aAAwDAQACEQMRAD8A8uoUCVNo2JPWSiryy2SUFJ6PSvRq1VOwp0XeNEGTbdidZdnBaxl38FIZd40QZOndfBSqd08Fq6d3jRSGWAaIMo25+CfZc61lOxcE62ycEGWZdHBPNutaYWVLbZUGcbdnBKF2rSiyrvRUGb9HJQu7gtF0YLvRggz7LvT4sIV10ddbQQU3QAuOsA0V4KCc6Mgy77vB3Jp928FqjZE26yIMlUuvgoz7p4LZGxpLrEgxXongltuzgtebCkusSDH1Ls4Jk3XwWwdZeCQbKEGP9FcE266uC2LrMmX2VBjTdmOS56MWufZAmnWVBkat0yq+vdHBbvo4UarZQg8/qXWmXXYttaLI0KufZxKDl2WaVo7FY1AuqitNZKOCBunZk/Ts4UxtJOsooI1OzKQyzKQxieaxBHZZ1IZZ061ifa1Aw2gu9HUprU4GoIPR13mVPDF3YQQebQWKbzaSaSCEaaAxTDRSDSQR9ld2E6WLmygQGJwNQGpYCDnNo5tOhKhBGNFc5lStld2UEM0U26ip5amyxBWvs6afQVm5ibcxBVOoJs0VZuYmHU0Fe+io9WjgrNzExVYgp3UlHqsVnXYqy0yEFdaVVVhirSu8HNVtUYoLO625LQ2ZyqrtpiFc0KaCbRcpjAolJil0QUDgpp1tNOUU81Ay1ica1PwFyEHGhLAQAuoBdlJJXJQLQkApYCAXC1LXCEDZppuFIKQWoG4QEqEAIFgIhdCEAEpcauoEld2EAJcIGSxJNNPwuQgiGmmatJT3BMuYgrjTTVSkrN4UdwQUtqpHRVdrGBWmrUpVVb7KgxdukKpdUPFX95UMVTVLMJxE9iDU3cFeWcKiu52S0FkQTqLVKYxNUFMZig7RanyxJYxSWNQM7CUGqQ1qXsoIhauQpTmpstQMEJMKRspOwgQxqegJACWg4UFC5KBQCSWLu0glA0QuJ0pJCBK6AhAKDq6kLoQKSgU2lhAqFwtSgV2UDRas5yy5V0rvptdUlz3zzdMGC6Ikk7miRjxWnJXkP493c5ws1YAkN5ym6ATBdDmn/a5BL5I/ib0q0NoVqbaZqSGODjG1uaQdV6A9q8A/C24317wpOIIZQPPPMEez7A7XR4r6AqFBEqKvtblPqlV9qKDNXgM1Q1jitPbWDNUNakJPzQXN201f2UKgu45K9spQWtFS6YUKiptJBKYpDVGYnWuQPSu7SQCulAolJJSSUklAolJlIJXJQLJXCUlCBUrkrkLqAldXJGqVsoElC67DNckIOLia6WyY2hOkhdNoaMyO9A5K6CmhXbqlh41CBcroKQHjULoeNUDgK6kc4NV3nBqEFTyo5SULDR52u6JkMY3F9Rw91o+JwC+euV/LK0W6sXuc5lMH+lSDjssGQyzdhifJXH4z3ua14upz6lna2m0btpzQ97uuXR+0LBoJDLdVBkVKgOoe4HAyMZ1Xq/4f/iI14p2W1SKmDGViZDzk0PJxDjlO/gvIF1jiCCMCDIOhGSD6grSq20lSLPeTKlKnU2h67Gvz/UAfiodqtTP1N7wgqbY4qhtFQz9Vb268aWMvb3hZ+veVGfzG94QaS7KTtkSRPBpjzV/Zab8Pl9V5PYOXtRvtNA/jlwWou3l0XbgYE5t+WaD0SlTdx7gpdKg7VZOxcqC7dHb8mcCrKlyk1LBhvdHm1BomWc6+CdFkwzd14KkbyjaM30x+4KSL9bvqN1zQWfQ/9b+/6Jxtn6+ucVUi/wBu5055A+cJXpofqGOQMBBYmyH9TvBDqGmPaqs32D7w7x1JQvM6oLEUDv8AMrvM9SgMt7tQlC2O1HZignGkuGlxUDpzpGZneIgeKd6ceKB19iDz6wGg1+iiVbpdPquIwgAOMZRjKfFuP3CULaUFd6AdHtmZxxnDQKTQu6o3Jx4ySZ+Ski2FK6YUCG2V84uw0n5p1tjzyjhgU0ba7RJNucgk9EGngE0+7WHMD4Jj0g5cN4v0CCR6ObEBAsA1Ub0i/QJJvJ2gQS+gDildAHFRG3m7QJYvJ2iCWLE3iumyN0Kh+kz+kdyc9IuO4IPmn8Q3A3la4yFZw/jAPks6rflPWd061OIEutFeQQDG092u/HAqoQCEIQfQXJO6GPsNmJLpNCme9gOimV+TdAiCX/yjyXOTtudRstCm6niyjTad2LWAHck23lFs+4gh2nk/QHuTGpnDtVZUuezg4U2drBPklW/lmG50/H6LO2jl+2fy/L5IMJd9nmIqbP7VqLsuZjo261R2GW0QM+tZGxPxGS1t11u3vQaWx3FZt4ccI9o/Hf8ANX1nuuhM822eLVR3faJ+z5K8s1VBa2ez0xlTbjw4QprNn9A7lX0qilMegmCoBk0BINTgO5M7aQ56B19T7CZdU6+/7hIdUTTqiB51T7xSRVMpg1Fw1UE0Wg6nwTotB1Pgq9r06x6CaKp18k62sePgoLXp5r0ExtXrXS8qO2onA5As1Cm3VCuFybc9AOqFNVKzlxzymXVECnV3JLqztPFNOqpBqoJDbS7TxS+mOG7x+iic4uh6CcLa79Pj9E6LWdPFQGvTjHIPJ/xWuXm7QLQ0HZrk7ejajQBnHvDHrBWEXuvL0A2C0AiYYCOsOEFeFIBafkDdYqWgVHs2qdGHaA1PcB1G+OAWYXoX4bVYoVRpUnvYPkg2Ftv4if6Y71mry5Uge4P5KZeVcDPHvPksbe1ubOTp/tPnCBdv5UNdhzIPW75BUz7xYT+SP5FRLRUBOCZQOUXwVfXZaYyzWdVjd9YgjHwQby7q5zw8YV9Y6usdkrG3Zad5PgtHYrWIw1zjVBprO9TGPVLZ7QPsKdTrDigsDVSDVGqj9ICDV60Dhqpl1VINRM8594oHnVEkVCotSqYwGPHJNiqeE780E8VE62oq1lY8Oz/lOCuUFox5Tzaiq2VTx8ITzHnXrQWjaicFRVorFOc4fsoJxemnPUY1ePimzV+5QPPcmajk0+qmX1UDhqJBcmHuSOcCCVtpTCooqJTaiCcwpwOUNj08HoIHKylt2K0N/wDE4/xG0PJeEtaSQBmTA619AW71qbwd7HA9RC8Dsol7P7m+YQXnLu7+Ztb9KgFQYRng4d4PerD8O3wa4ncwx2uVv+JtnDqLKkYsfE/6XD5gLMcibSG1nNJgvYQ3Qket5AoNfeDxGJKyN6u+a0N4ViN0/eiyN4153eCCtqHFIXSVxB0KfYqrRvgjHFV6WH4cUGque8w8wWkbhiO/Jamz1miBhjxPx7V5xZ7bGs8YfI0AMfFW9W8Wlu+QJDDUIdtTgcoHYg9EpVWBs464AnLqU6nbGDOBuxgLzYW95IBdnm41XOcBpENCsGXvTbOwNpxaWhxMNcNRs4x6u/RBvLPai5kuDZnANcSInDEgao6azXLA6d+9YUXrHN7dSHGBsiXgzhiSYmNdVLN5tLiW0wDsyHOdstO8SQD9lBqTawQYIeQR7JIgE9uOaaNspz7W+JMxMxn1rNW696YAgtOMmGB/r4+9OGe8JPpgAiCyCPamS1wzHsjZ7c43INIbUyM50jf1QuU7UwgnaEAwTOAMxn3d6yNXlPJlu0IHsiAw5T60TmktvXZkO2iCRMucSMpMycJyjLRBsG2hhyg5btcjxTlSu1oxIA64M6cVh/TDAS8mZ9XZJqNnfBluGPvJFa837A/pQMydsxlhmcd2iDe2e203YNdOvUeKkMriY+ET1TnksPYb0DfaiJJYJaG4TG6N/fOmMpnKljg1oa4PMENyaJ1eJG9Bobbfzab2N9Uhwkk1WM2exxk9inU7e1wlp2uoSsXTvBwnbZTp4D1gNveSDMjHApLr3efacSAdIHZG6JOKDcdIGOWmSafawM3DuKxnpDYbtUtqMQ0kgsnHOH5R3QnbJfwc713DZDZlpDiSIkGMRI3cCg09qtgaRJAw0xOgkodVaMC7hG+epUVe/Rs7TGkgO9cVNtjgMJLGnM4+apHX+ZLRUgB0bLyGlsyM2kEgaoNs0yd+HAgeOa49wAxPispY7a9khxD2HeOcqYHARn1LlovAshzjUaNj3WsbJHvBzjjid+aDXU+GPGfv7KdBjM+KxFmvKu2HBsmPbqVGAb82gYZ5qzst/kiKrqQJmYfhAMYOEycMgO5Bo6VqaTAe078DPkpbQQsdSvQMDyBUfMSAAWsluInfGc5KVY71c0Q4EjPF7JG8gNDQUGjtRBY4ExLSJnVeDYtPFp8QV6za7e1zQQQ0kmDMxIjaidF5jfVLZr1BId60yMAScTHaUHo3KQivYnOHvUxUEcAHLzW7quxVY4bnDuJgrSXZeoNlIc47TWmnBcNnZ2fVMHgQOxZJBs7wqOxHXkszbHlSq1r2mgudPcPiq2s8HJA0hCEAhCEAlNedclyFxBJp2g7yY+ilU7SMp3QDAJA0VaAlkEazvERCCzbaBiIAwgfHeu86P1aEnHHrg5KtZUIxHXr2rorlBPY9ue1nAIg65ZdSOcgw1xnI4HzUQWknDdmkc4TgEEx1XADawGknfjCQKwAEdgjj1ZKO6sde5J577+qCSbTnliIwkblwWnER9xluUQ1T9hdn7xxQSqttcSJJPHLHsSOluAicMiMPko4dwRtDQIJdntTxiMQBiIkAHecME7arze9xLiYJkN2jDdIPBQTXOyWgkNObQTskgZkbykSUEgWp04mfKTmnvSVQNLQ4AHAgNZiNMlC5zslB7YQSfSFT9buxxHgmHPz+cpMBDYGaBbKxGX07lMq3tVeILpEAAQIgcIVeXD7hHObiTAy4IH85mZ4nBSRUA2SwYjXHLfwVeCOKXz2PnoexBbm8iSNvDAA7EiQNS6TJxx8E5Tt1OfywQDOJk6RkJ35qjbV4ab9ECrjIwQXta+coa31ctpod4GR/wNEw666topvtDC14pkNc0OYKkR7TaQxLRrCpi86rgOiB6m8hpbkDjomSuIQSKtVwAY5rcAMY9aDiMe1R0IQCEIQCEIQCEIQdXS/7+SShBZWu00NmKIrNJ9pz6jSC2MRstaMzxKhOxxGQzwA6k2GnHDLPgl0CA4bWIkSMcpxyxQSLFQDpJe1gAx2g4kz+lrQST5JkNIEg4A4HI9cZqyqULGASLRWJ3N6MIn+41cuzeqznjOHYgWXuIiczJmInWU1K6SDJ+In6qVRAhz3BpAOW01su3DZkOLTv2cuCCOw92ZMCe/OEuo2csOG4JXOgknASTAxwGgnr1lKNfZyJaSIMEiWkbyI2gUEcNPAYd/Fd5vD7+aebTNRwZTaS44BoxJJGQ1PBctJcHFr2w5vqluyGkEYQQBnPaUEcMSpjeewrjwRgZBG44FDJOAkzuEyY4IAkDKUtsRhPl1pklCCwu+7alcltFhe5o2iJAhuuJHBRXUyCQ6QRhB8k1tfeiGntQKcBqkldpsLiGiJJgSQ0drjAHauvYQPdwJyIJPccRxQI2TE7sp3TpKAuLrY3zkctYwQde7LACBGHmeK4AuLoKAQuIQCEIQCEIQCEIQCEIQCEIQCEIQPU/Yf+3zTKEIBCEIFHM9a09X/tLP8A6D8UIQZdu/qXAhCByhmOv4KXdHtfuZ/khCCfys/6gf8App/4qpsP5g/d/iUIQMLqEIBG5CECUIQgEIQgEIQgEIQgEIQgEIQgEIQ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0" name="Picture 12" descr="https://encrypted-tbn2.gstatic.com/images?q=tbn:ANd9GcQYGiUEbIo3YNRaF-YK-iJlugWaDraKY4XSUSkJEcYp4UMf-RK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00400"/>
            <a:ext cx="3805479" cy="2371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423</TotalTime>
  <Words>257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Slide 1</vt:lpstr>
      <vt:lpstr>astonished to be surprised</vt:lpstr>
      <vt:lpstr>Which picture shows astonished?</vt:lpstr>
      <vt:lpstr>astonished</vt:lpstr>
      <vt:lpstr>bellowing shouting or making noise loudly</vt:lpstr>
      <vt:lpstr>Which picture shows bellowing?</vt:lpstr>
      <vt:lpstr>bellowing</vt:lpstr>
      <vt:lpstr>approached walk closely to someone or something</vt:lpstr>
      <vt:lpstr>Which picture shows approached?</vt:lpstr>
      <vt:lpstr>approached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52</cp:revision>
  <dcterms:created xsi:type="dcterms:W3CDTF">2012-10-30T18:01:21Z</dcterms:created>
  <dcterms:modified xsi:type="dcterms:W3CDTF">2014-05-01T19:10:29Z</dcterms:modified>
</cp:coreProperties>
</file>