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71" r:id="rId4"/>
    <p:sldId id="257" r:id="rId5"/>
    <p:sldId id="260" r:id="rId6"/>
    <p:sldId id="270" r:id="rId7"/>
    <p:sldId id="269" r:id="rId8"/>
    <p:sldId id="272" r:id="rId9"/>
    <p:sldId id="277" r:id="rId10"/>
    <p:sldId id="273" r:id="rId11"/>
    <p:sldId id="274" r:id="rId12"/>
    <p:sldId id="275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D2A25-6B7F-47B1-8613-B16A4BEE0DE8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F4BC7-D49D-41F1-85BA-C47E91233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657BB-BDCD-41FB-BA0D-EB6E0B63F72C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3A229-C7AC-4216-8833-2BDEF87FB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Feeling shocked</a:t>
            </a:r>
            <a:r>
              <a:rPr lang="en-US" baseline="0" dirty="0" smtClean="0"/>
              <a:t> or disgusted based on something seen or heard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to Kate’s surprise, her mother was horrified! “Our only hope is</a:t>
            </a:r>
            <a:r>
              <a:rPr lang="en-US" baseline="0" dirty="0" smtClean="0"/>
              <a:t> gone!” she cried. “Now we will surely starve!”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Amazing, impressive,</a:t>
            </a:r>
            <a:r>
              <a:rPr lang="en-US" sz="1200" baseline="0" dirty="0" smtClean="0"/>
              <a:t> brilliant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 the misty haze</a:t>
            </a:r>
            <a:r>
              <a:rPr lang="en-US" baseline="0" dirty="0" smtClean="0"/>
              <a:t> she saw the most astonishing sight:  Above the clouds was a countryside with fine woods, a crystal stream, a rolling sheep meadow, and a mighty castle.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Extremely</a:t>
            </a:r>
            <a:r>
              <a:rPr lang="en-US" sz="1200" baseline="0" dirty="0" smtClean="0"/>
              <a:t> beautiful, grand, elegant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giantess</a:t>
            </a:r>
            <a:r>
              <a:rPr lang="en-US" baseline="0" dirty="0" smtClean="0"/>
              <a:t> brought out a magnificent harp, the only one of its kind in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829761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ZB Manuscript Bold" pitchFamily="2" charset="0"/>
              </a:rPr>
              <a:t/>
            </a:r>
            <a:br>
              <a:rPr lang="en-US" sz="6000" dirty="0" smtClean="0">
                <a:latin typeface="ZB Manuscript Bold" pitchFamily="2" charset="0"/>
              </a:rPr>
            </a:br>
            <a:r>
              <a:rPr lang="en-US" sz="6000" dirty="0" smtClean="0">
                <a:latin typeface="ZB Manuscript Bold" pitchFamily="2" charset="0"/>
              </a:rPr>
              <a:t> </a:t>
            </a:r>
            <a:br>
              <a:rPr lang="en-US" sz="6000" dirty="0" smtClean="0">
                <a:latin typeface="ZB Manuscript Bold" pitchFamily="2" charset="0"/>
              </a:rPr>
            </a:br>
            <a:r>
              <a:rPr lang="en-US" sz="4800" dirty="0" smtClean="0">
                <a:latin typeface="ZB Manuscript Bold" pitchFamily="2" charset="0"/>
              </a:rPr>
              <a:t/>
            </a:r>
            <a:br>
              <a:rPr lang="en-US" sz="4800" dirty="0" smtClean="0">
                <a:latin typeface="ZB Manuscript Bold" pitchFamily="2" charset="0"/>
              </a:rPr>
            </a:br>
            <a:r>
              <a:rPr lang="en-US" dirty="0" smtClean="0">
                <a:latin typeface="ZB Manuscript Bold" pitchFamily="2" charset="0"/>
              </a:rPr>
              <a:t/>
            </a:r>
            <a:br>
              <a:rPr lang="en-US" dirty="0" smtClean="0">
                <a:latin typeface="ZB Manuscript Bold" pitchFamily="2" charset="0"/>
              </a:rPr>
            </a:br>
            <a:r>
              <a:rPr lang="en-US" sz="4800" dirty="0" smtClean="0">
                <a:latin typeface="ZB Manuscript Bold" pitchFamily="2" charset="0"/>
              </a:rPr>
              <a:t/>
            </a:r>
            <a:br>
              <a:rPr lang="en-US" sz="4800" dirty="0" smtClean="0">
                <a:latin typeface="ZB Manuscript Bold" pitchFamily="2" charset="0"/>
              </a:rPr>
            </a:br>
            <a:r>
              <a:rPr lang="en-US" dirty="0" smtClean="0">
                <a:latin typeface="ZB Manuscript Bold" pitchFamily="2" charset="0"/>
              </a:rPr>
              <a:t> Kate and the</a:t>
            </a:r>
            <a:br>
              <a:rPr lang="en-US" dirty="0" smtClean="0">
                <a:latin typeface="ZB Manuscript Bold" pitchFamily="2" charset="0"/>
              </a:rPr>
            </a:br>
            <a:r>
              <a:rPr lang="en-US" dirty="0" smtClean="0">
                <a:latin typeface="ZB Manuscript Bold" pitchFamily="2" charset="0"/>
              </a:rPr>
              <a:t> Beanstalk</a:t>
            </a:r>
            <a:endParaRPr lang="en-US" sz="4800" dirty="0">
              <a:latin typeface="ZB Manuscript Bold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ZB Manuscript Bold" pitchFamily="2" charset="0"/>
              </a:rPr>
              <a:t>By Mary Pope Osborne</a:t>
            </a:r>
            <a:endParaRPr lang="en-US" dirty="0"/>
          </a:p>
        </p:txBody>
      </p:sp>
      <p:pic>
        <p:nvPicPr>
          <p:cNvPr id="6" name="Picture 5" descr="co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28956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8000" dirty="0" smtClean="0"/>
              <a:t>magnificent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text…</a:t>
            </a:r>
            <a:endParaRPr lang="en-US" dirty="0"/>
          </a:p>
        </p:txBody>
      </p:sp>
      <p:pic>
        <p:nvPicPr>
          <p:cNvPr id="7" name="Content Placeholder 6" descr="furious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19400" y="1828800"/>
            <a:ext cx="2969093" cy="3975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latin typeface="ZB Manuscript Bold" pitchFamily="2" charset="0"/>
              </a:rPr>
              <a:t>magnificent</a:t>
            </a:r>
            <a:endParaRPr lang="en-US" sz="8000" b="1" dirty="0">
              <a:latin typeface="ZB Manuscript Bol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05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The princess wore a magnificent dress to the ball.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780782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</p:txBody>
      </p:sp>
      <p:pic>
        <p:nvPicPr>
          <p:cNvPr id="6" name="Picture 2" descr="http://t2.gstatic.com/images?q=tbn:ANd9GcR5EJgQrZ6eAmzyGvNEp62LFmClcBUSLomarwATfUQXwy3L8wyC9V_CiZIfPA"/>
          <p:cNvPicPr>
            <a:picLocks noChangeAspect="1" noChangeArrowheads="1"/>
          </p:cNvPicPr>
          <p:nvPr/>
        </p:nvPicPr>
        <p:blipFill>
          <a:blip r:embed="rId3" cstate="print"/>
          <a:srcRect l="18738" r="19427"/>
          <a:stretch>
            <a:fillRect/>
          </a:stretch>
        </p:blipFill>
        <p:spPr bwMode="auto">
          <a:xfrm>
            <a:off x="2895600" y="1565503"/>
            <a:ext cx="2895600" cy="351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picture shows a magnificent cake?</a:t>
            </a:r>
            <a:endParaRPr lang="en-US" b="1" dirty="0"/>
          </a:p>
        </p:txBody>
      </p:sp>
      <p:pic>
        <p:nvPicPr>
          <p:cNvPr id="6146" name="Picture 2" descr="http://t2.gstatic.com/images?q=tbn:ANd9GcRAr11vCDe8ZHR3qUafp9jfa2qOyP53GaDM9g3zSbzuNQ1bvPIxQw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0" y="2275100"/>
            <a:ext cx="1581578" cy="2677900"/>
          </a:xfrm>
          <a:prstGeom prst="rect">
            <a:avLst/>
          </a:prstGeom>
          <a:noFill/>
        </p:spPr>
      </p:pic>
      <p:pic>
        <p:nvPicPr>
          <p:cNvPr id="6148" name="Picture 4" descr="http://t1.gstatic.com/images?q=tbn:ANd9GcQStl8dDGopuKXxmCCHCooXjlgMgsuId06saQu7EjlnRT2oE6kltw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61392" y="2438400"/>
            <a:ext cx="3048000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4953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magnificent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5312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15312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8000" dirty="0" smtClean="0"/>
              <a:t>horrified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text…</a:t>
            </a:r>
            <a:endParaRPr lang="en-US" dirty="0"/>
          </a:p>
        </p:txBody>
      </p:sp>
      <p:pic>
        <p:nvPicPr>
          <p:cNvPr id="7" name="Content Placeholder 6" descr="furious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008"/>
          <a:stretch>
            <a:fillRect/>
          </a:stretch>
        </p:blipFill>
        <p:spPr>
          <a:xfrm>
            <a:off x="2895600" y="1905000"/>
            <a:ext cx="3409304" cy="43359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latin typeface="ZB Manuscript Bold" pitchFamily="2" charset="0"/>
              </a:rPr>
              <a:t>horrified</a:t>
            </a:r>
            <a:endParaRPr lang="en-US" sz="8000" b="1" dirty="0">
              <a:latin typeface="ZB Manuscript Bol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05400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The cat was horrified when I tried </a:t>
            </a:r>
          </a:p>
          <a:p>
            <a:pPr algn="ctr">
              <a:buNone/>
            </a:pPr>
            <a:r>
              <a:rPr lang="en-US" b="1" dirty="0" smtClean="0"/>
              <a:t>putting her into the bathtub. </a:t>
            </a:r>
          </a:p>
          <a:p>
            <a:pPr algn="ctr">
              <a:buNone/>
            </a:pPr>
            <a:r>
              <a:rPr lang="en-US" b="1" dirty="0" smtClean="0"/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780782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</p:txBody>
      </p:sp>
      <p:pic>
        <p:nvPicPr>
          <p:cNvPr id="6" name="Picture 2" descr="http://t2.gstatic.com/images?q=tbn:ANd9GcR5EJgQrZ6eAmzyGvNEp62LFmClcBUSLomarwATfUQXwy3L8wyC9V_CiZIfPA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71800" y="1676401"/>
            <a:ext cx="3152567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picture shows something that would horrify your mom?</a:t>
            </a:r>
            <a:endParaRPr lang="en-US" b="1" dirty="0"/>
          </a:p>
        </p:txBody>
      </p:sp>
      <p:pic>
        <p:nvPicPr>
          <p:cNvPr id="6146" name="Picture 2" descr="http://t2.gstatic.com/images?q=tbn:ANd9GcRAr11vCDe8ZHR3qUafp9jfa2qOyP53GaDM9g3zSbzuNQ1bvPIxQw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" y="2438400"/>
            <a:ext cx="3810000" cy="2259306"/>
          </a:xfrm>
          <a:prstGeom prst="rect">
            <a:avLst/>
          </a:prstGeom>
          <a:noFill/>
        </p:spPr>
      </p:pic>
      <p:pic>
        <p:nvPicPr>
          <p:cNvPr id="6148" name="Picture 4" descr="http://t1.gstatic.com/images?q=tbn:ANd9GcQStl8dDGopuKXxmCCHCooXjlgMgsuId06saQu7EjlnRT2oE6kltw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6878" y="2438400"/>
            <a:ext cx="3197028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4953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horrified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5312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15312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8000" dirty="0" smtClean="0"/>
              <a:t>astonishing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text…</a:t>
            </a:r>
            <a:endParaRPr lang="en-US" dirty="0"/>
          </a:p>
        </p:txBody>
      </p:sp>
      <p:pic>
        <p:nvPicPr>
          <p:cNvPr id="7" name="Content Placeholder 6" descr="furious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599" y="1853264"/>
            <a:ext cx="4456119" cy="33283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latin typeface="ZB Manuscript Bold" pitchFamily="2" charset="0"/>
              </a:rPr>
              <a:t>astonishing</a:t>
            </a:r>
            <a:endParaRPr lang="en-US" sz="8000" b="1" dirty="0">
              <a:latin typeface="ZB Manuscript Bol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The northern lights of Alaska are an astonishing!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780782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</p:txBody>
      </p:sp>
      <p:pic>
        <p:nvPicPr>
          <p:cNvPr id="8" name="Picture 7" descr="northern light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908808"/>
            <a:ext cx="4343400" cy="288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picture shows an astonishing sight?</a:t>
            </a:r>
            <a:endParaRPr lang="en-US" b="1" dirty="0"/>
          </a:p>
        </p:txBody>
      </p:sp>
      <p:pic>
        <p:nvPicPr>
          <p:cNvPr id="6146" name="Picture 2" descr="http://t2.gstatic.com/images?q=tbn:ANd9GcRAr11vCDe8ZHR3qUafp9jfa2qOyP53GaDM9g3zSbzuNQ1bvPIxQw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29200" y="2438400"/>
            <a:ext cx="3012408" cy="2259306"/>
          </a:xfrm>
          <a:prstGeom prst="rect">
            <a:avLst/>
          </a:prstGeom>
          <a:noFill/>
        </p:spPr>
      </p:pic>
      <p:pic>
        <p:nvPicPr>
          <p:cNvPr id="6148" name="Picture 4" descr="http://t1.gstatic.com/images?q=tbn:ANd9GcQStl8dDGopuKXxmCCHCooXjlgMgsuId06saQu7EjlnRT2oE6kltw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5780" y="2590800"/>
            <a:ext cx="4321412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4953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astonishing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5312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15312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92D05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737</TotalTime>
  <Words>198</Words>
  <Application>Microsoft Office PowerPoint</Application>
  <PresentationFormat>On-screen Show (4:3)</PresentationFormat>
  <Paragraphs>70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       Kate and the  Beanstalk</vt:lpstr>
      <vt:lpstr>Slide 2</vt:lpstr>
      <vt:lpstr>In the text…</vt:lpstr>
      <vt:lpstr>horrified</vt:lpstr>
      <vt:lpstr>Which picture shows something that would horrify your mom?</vt:lpstr>
      <vt:lpstr>Slide 6</vt:lpstr>
      <vt:lpstr>In the text…</vt:lpstr>
      <vt:lpstr>astonishing</vt:lpstr>
      <vt:lpstr>Which picture shows an astonishing sight?</vt:lpstr>
      <vt:lpstr>Slide 10</vt:lpstr>
      <vt:lpstr>In the text…</vt:lpstr>
      <vt:lpstr>magnificent</vt:lpstr>
      <vt:lpstr>Which picture shows a magnificent cake?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56</cp:revision>
  <dcterms:created xsi:type="dcterms:W3CDTF">2012-09-19T14:27:08Z</dcterms:created>
  <dcterms:modified xsi:type="dcterms:W3CDTF">2014-04-29T15:47:16Z</dcterms:modified>
</cp:coreProperties>
</file>