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4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xn3M7gXnBFAKJM&amp;tbnid=2px_Ty-3ivgBnM:&amp;ved=0CAUQjRw&amp;url=http://www.vintagechildrensbooks.com/index.php?main_page=product_info&amp;products_id=8703&amp;ei=IulXU5KVEMSa8AG8rICgCA&amp;bvm=bv.65177938,d.b2I&amp;psig=AFQjCNHdlYYqppBvL1ZJi3pxvmvihDgQ9w&amp;ust=1398356602442558" TargetMode="External"/><Relationship Id="rId2" Type="http://schemas.openxmlformats.org/officeDocument/2006/relationships/hyperlink" Target="http://www.google.com/url?sa=i&amp;rct=j&amp;q=&amp;esrc=s&amp;frm=1&amp;source=images&amp;cd=&amp;cad=rja&amp;uact=8&amp;docid=hZwcw7TT3fjxdM&amp;tbnid=janT2t2li8UJEM:&amp;ved=0CAUQjRw&amp;url=http://dclibrary.org/helpingkidscope&amp;ei=EelXU_mjMaiO2wXno4DgCw&amp;bvm=bv.65177938,d.b2I&amp;psig=AFQjCNHdlYYqppBvL1ZJi3pxvmvihDgQ9w&amp;ust=139835660244255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842337"/>
            <a:ext cx="636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Text Talk</a:t>
            </a:r>
          </a:p>
          <a:p>
            <a:r>
              <a:rPr lang="en-US" sz="2000" b="1" dirty="0" smtClean="0"/>
              <a:t>Unit 6</a:t>
            </a:r>
          </a:p>
          <a:p>
            <a:endParaRPr lang="en-US" sz="2000" b="1" dirty="0" smtClean="0"/>
          </a:p>
        </p:txBody>
      </p:sp>
      <p:sp>
        <p:nvSpPr>
          <p:cNvPr id="10246" name="AutoShape 6" descr="data:image/jpeg;base64,/9j/4AAQSkZJRgABAQAAAQABAAD/2wCEAAkGBhQSERUTEhQVFRUWGRsYGBgYGBwfGhodGhgYFx8YGh4aHCYgGB0kGhgYIC8iIycpLCwsGh4xNTAqNSYrLCkBCQoKDgwOGg8PGjQkHyQtKioqNSwwLDAsLCwqMSwsMCw0LyksKiwwLCwsLCwsLCwsLCovKSosLCwsLCwsLCwsLP/AABEIAP4AxwMBIgACEQEDEQH/xAAcAAACAgMBAQAAAAAAAAAAAAAEBQMGAAIHAQj/xABFEAACAQIEBAQDBQYDBgUFAAABAhEDIQAEEjEFIkFRE2FxgQYykUKhscHwBxQjUmLRcuHxFTOSk7LSFkNTgsIXJGNzov/EABkBAAMBAQEAAAAAAAAAAAAAAAIDBAEFAP/EADYRAAEDAgMECQMDBAMAAAAAAAEAAhEDIRIxQQRRcfATImGBobHB0eEykZIUovEFI0JSYnLS/9oADAMBAAIRAxEAPwBKtN6iL4ZSmsxqEliRvYDlHrfCqoa713opXLx9rWYtAgETFzGJcxmXSjUprp0ltTtMMZK8ovexEwNt/OD4YX+OOxUz9RiKu5tKmSwXhdDZaZr1QHm0wicpwyqhb95VyALOTqW3nPL74j4kUpuDQqBtSyQDIEiIkGxvthz/AOIKiFiyEopIJWeh6+0YW8U4HSqr42WhTcugG83JVZEN5CAfXENOuceKpbhl8KypsbbmiZjQ5/K84Zxk0qbNopBS2kOzMGJEExY6t9gAPPCbO55S5fUjSZhJ/MWv1OCODMcwZIHhUyAFJGoRzSf5tRmRPUxsMM+NUw2XclQCpWO4gwfPvh+MU6t8yuaC54gaJU2Z1C6gFoIJmTO95uAIHqRjbhzgM3KrFhI1CdPU/cD9MDBFOnmiwERMWuQZiDJJnufXETKQSqzOx7xPWNh5YcbghENEbRrBgAQzsbwvyqAYv3Ht3xqucVnBIIm1seZbKEgdLQfqbfQjBFThoUSbg/d+WBdVAMSmt2ao8TFkFUsbERY+e8388QZdm82i4sffpthg/EaVMEFwTB5QQZIuLC2+PF49T38OqR0Oj/PG9K+LNWjZ2AwXrQ6mvpJ9j/a+I6jqAAQJ7GR9LjE6/EVIfMGH+JCPwnHtbiNJ/kIMm5g2AI3kRgcdSbhGaNGOq5Dk3ciwWZkztNtrbR9MTI/h3qFxqClSynTcGQDBmbXjoRbBX+zaZuBIvzA/gRviCrwjVy6mgbAkkA+mM6YHVYdjeMroWjWhJVoN5vBPaL7b/qBgzh/FKppsiqGk3dzZRHy3t3Pe+2Bm4UUjUQR9/a31wbTzlNQBq22AVrfdBNomb94x6oQ5thKncx7DBsoqyincw7H5ZJgDvAA1H36bXxt++ysvoAi2lYk2Okgb28rWviLOZxqgI0AfytYH3gTiLKNrKCRqSxpsGhuYkkad5kSCRtvGPAS0F2aEE6JzmOHq9HWAAxEqxY7REevX3I9ROE5CurByAqgXDk9ttIv9YwdlKa5flHPVYzG4X0G3X5sStVqnxRUEECwHTln8CMRnaHiQDY7/AEC61LYmFwDzfcNOJ9EBV48tVQpXQ8i6nlaxnoCtvXrfEhzjd9yAPu/LFfpCCnqPwOHL0p0gDz3P6/0x1Wt6tlyaoumK1N8e4DoKRJmRtA6X69Tj3FVMtDbhc57TNkDnM6PDKlWBb6SWE+h877bYl+Gqn8dfRvwwNVBam7QB59SR0+65/G0kfD9P/wC4S/Q/9JxzNqjo3cCu9/T7VRxCtDWTWeaNSFF3sSwf/EA1zFgbea/PZL90KVUbUG+aNmBvKjpb7sFlvDPiIdTlmBXugYjf7IUjfrJ3wWwWkfD1CoKghDa09P6UMgj87Y4mMtdvBm2/+PFOc7C8uBuCVUuNZM0WGZoEqlX5o2BPX3/H1wNV48WovTa8xBt7zH5Yf5DKArWylS+4WOgNxH+Ex92KjwymS8NuhIIPUi0Hyx1aOF7SH3LYg9miVtFOHh7LYvA6onK0GYKZ0jz69PpB+/0lktWnTkXZ99KiT6/5nAeYrB2FFG0sTLvNkUXJufmNhHniFlCKQhQgXIDBvdiPmPmfbDD1zey2RSENEoPNZ6uzSg0CSYBBPqd8CjL1KpJqubdyf0MHVSSgKjUtiYHUb6h1/tg/hmVbRJ8T+JBJVQBfpNrDsMOxhrZAHqpsLnmCfZCcP4WrFgi6jsN9xjGQkkzpj1/I4YLw5lErabEAiTO+xO+BzUKaiphupY9xMXG5/thPSYjYymYIzEIZUPctIjeR9D6G2Ic1lWiFbbpt+AifWMSZVNZAgAdT5TsOhPn6YLqVG5lmFUOunYfKRIvBEwO89zhhcWmy8GB7bpdlajJSNQ1XHMV0qQD6mT36R06YbcM4m1VbaWYEKZsROxMTIPcDffCN6WXLnXVcGR8tORtckkgn2GLV8KcMorzJU8QNu0RtJCxup6md/QYXtDmNYXEX4eCLZg8vDWmBx8YWVqJDxVXS0WMyDPY7G3TEeYywaDsR+r9xh/maetTq+bVtbSBAtffcev0wizFZVnUR4eqxJ2meWdyN/T8IaVUuiM11K9IMkOyOvPmgMy4EqQAYE+Y8j2OCeH0TTTxNJNWr8o6hf7nc+2I80KdRqSE/bCggdCbqT18vPDWm2qszMIRYTVMKqneR5ggSNhPqKqj+rHefbvXOpM6LFUGlh369yK4ZlBTVqoIdrAGbOf5d/lJm4IIA1YjzIAZwOqgtO+oqZnzkfhho7SxriBTU8ogBXCqecncEgEA9lvuYT1eIB3LvCFgqAAG8BuaSNojvuMc9oe+XxO/sNrdyq2VzWvGIxO/z7yqpSQkgCJJESQB1PXvh1lagO8A8ykHvYCewkQffClUGkeowxpMSRABOmSfoJ+4H3x2g6AuTWbcI4VUhYgEzN7j1x7iHLUmveI7ASfPHmCa9u9SlpQWdcrTVFNtIJtvYNv3v07DEXCajionhEhjYHzIPeemJ84+ugGC9NJI3Vl6ehWPpibhdKKlI7Q6/iBhdV8UvuujsrMTrHcn3C6dSi6N4g11SdYIJG7CWCgbsSRH8puL4naktKaRGovJHdjcXiwi5G3l57U6SFTH+81XgA2BDBn67mwtO2NUqq9NlKk1pv0Mg2f8ApXYz7b44j3dIQfvaOB4BMq08LnNnel2RRlzR1mWi5/8AYu/c2+7CdKZJrNaQ7kSB3PXDfKVGOb5yC3WB/wDjBnCFq5HjC8Fqk29bj/T3xdTDiTwb6qkECmyd58gqo7yT53wXQDIdS/Mpn6bg+USIxvQ0RLJpPcEx6GdvXE65Q/MDCg2ZrSO3mRjsOcMiuEN6Ly7JqU0lUlyTDmIKCTT8wennGHa08w11UgHq4E7j+Xe3cG84R5Op4akAlZJiooMCY5WkfLYXXuZwajGo4R3Y3spJMztBBIYE9sRPHJuujTeCPaAmKcLzBDl4BjUrAqeYbA7cpDEnvpXbCvNUmclUKM030vykC072k9D1NuuGed+HtKqpUDUSZOnYWPWRuNwOuNaKsoajR0NESQBAMTJbr16THbCm1LSI+0eqY5mhkd8+gUHDuEFTrZ+aCNgRe1mnYTvG+GGXprJGpZMbb+8n0jAlGvplQDUMc7z76VkQDt6D7yKvF0ogKY1TMSNXl77SfIYVUxuO9EwNA3BacQ4bTqf7wSVAIJ7SAQTvF58umF2XyKpFWiSkQGUnz0mZMyDefI2HX0cQLtNhFh19IBiT5nG2YPKVUiXuZZRcm5ubkqO2GAPaA0lAS0y4D3Vn+JMmuXyrMhcvuSTOx0mwsB7dMc7q5561RFdpGoDy3AsBi+cb4/SekRTbmNNkuVAlkdTuwkc5+uKHw3hrmsgNtiCYIMHpBg4LYgGUyX53QbSXPeAMlaOIf76iAPt/hfDHhjCYflpluZjEEz8hPSd77xHXCjN0Stajqaecn7vrhllGILhgTS1y0Xt/UOqjc+3QYmeBgA7PVXVicDzEX9AmNUKdRH+6dhTEmFQH5nWbLqv7R3OAQoqMur5gm5EH5acHbt+OGeXUgM1OKlIbAmwndlbaI2m0TcTgdm1VVMRKbHeJUXvb/TEvSQ2BprrzvWbMxpqDy9VUVWR7r+IwxNPSusd9PnAED3Iv7jA1MEW6yP8AqGJ807In9LeXlv59ZFiD0x1Zm3aotoZDgexNEoQimTqPb8PQDGYG4dxCVB6gRH549wAbV0UpwlBvSK0nZWgMt16GR2PWCbiPfptkzzp6j8QcQjU9NhB5U3iBGwuSBsAPywwyeUdtLIrECDIiPqSJwe0lgnLX4V/9OE4u5OKDkBnpDU15W9wAIYnoQ1h3kjrYuvT0UlrIZqKAwY/aBvpPkRNunrfC+m5pAharUy1yKi8pPqQB6QTGPcjVemRrGtFJKhGECWnY3MTboPYRxS2bg/I3blRU2eric6JmctEDw+qWzcsukyJEzE0h1wnpmUrH+qp+f+eHmUIOb1QVlgQGEH5APQ7YQ5bI66dY+dSD7mMdFhbJJtZvqtaHBjWxfreQSjLVGqKC4VgNp7DudwLbYNOX5PGe4BC01P2mPl0VRJgeQ64F4ay6QWEqsSo+0TMAnYAafr7YLrcV8Vw7QAtkQfKo7Dz7k72xe/Fihotr7d649NrYl2enupMpSJK62gdh2mIk2m4ERA9sNKGWo+IrUioK/LDgEFpB1SeW5wsbiS3EgkWhZknoPIddum2NKHDBUElKjNP2UYx5AaT6YU5s3NlQHx9KsOaZgWLA6lFMjX8pXm1m0agDp2jftfCnhgYPWXWWbUsSBJL6r+xLfTBmT4PV02oVQDBANFyYBvzQIMTt3ie2f7HfxGY08wkAKh8KoCe+y7X64nDmsBbp/CaS6o7Fqt8mpCGnTlaikgz3EwwEyVJlgfbzwgzPCGpuvjsPFqVEYd9PNLHtfTA8rY6FSy1MwtSk7qAACy1NQHTSQJB8unbFX4twRtQZKdQkTB0sWG5WbXIgYChtILzpPOaftWzFrBN4jI+iQ5ZdMTuLNbYjfyw2zr+DRF9LkAzsRqIMeXKBI88CHNtq58q2sddLgE9CRF/Q41y6NmK6nMEok3JEC14vYX7/ANhixwLjidYC57VGx4aC1tybDsTXiHEKHh1CjHXplea0+Um/phX8PFS6zGom8m53bDPi3DKZWpoqMyiTqIWIF9XL18v9MIeD1AatIHqwEDe9sBRa00XgE8hHVJZWYSOZTvPtOZokHqRv/SThhk2h6ikSuoFgNyDIjzFr/TC/iWVC5nLhbSxt626/6YYOrpUqNqFNWgSd7dv1OJHkYWgbvVdCDUa8f8vRMs5maQKhX0hruFuCosFImBJ9DynviLxiz+Iw0rp0wfXe+1h18sAoypzCEG/iVTc+aruTiCvxuks6Q9Zh1blUegifw9cJbQc4YWieft6rGupUDjc6/h7oGorDmgiCDsf5gfwGJMxWZ5vN409JI0yI33AntOB8zxSrWJBIVYuEGlY66up36k49yYLE6TYSL7mBJ2Frd/THUbStDs1za9YVXS3JTcPplah5XIBIlQNpsd8Zh/w4ppGmV8jvOx+/GYrwgqEuIKCyeXDU1HTY+4n6xInoBiLiWX8FRUpuabAgcvKGno0EarCR798DZPiFRbK0DqNKnp3YHrNv74izWXardmLnpqdQB6SOX64hwvDr5ef3XpAMg3W+Y49XAcazACkhgCRqUNEwCYnqe2FrcTZbjTq66WI+oH98TZrOVNUMiaxyksqljFhJYENERjVeLVNmZkNwNIAH0UBe3b0OHimA0Qwdt/hOFepq4rah8T1VIgk+Rgj67/fiLK8RK02UFRq1XAb7V/unHudpBkNT7QIDQImZAJAG4IAmOvlgzhvw7SdQ9Q1FACywIgErIFx5YWW0micP27FUytVebuy3nelGUy4p7MTIgwxW3YiL3w84dxGjRkjL0QehK6yPOXE4NpfBFFx/Ces4HYp69RODKP7Pv6a5Paaf6/0xp2gEZH8fhL6Fo/yb+Q90JU+N6iPNPSq6YAEg9BNrE4gq/GlRnL3kk/aY/n/bDKr+zlutLMR5FPXHp/Zi38mY/wCJMYK7WiIP4rTs7Sfqb+SXH41qeIrmDFouLfU/hgn/AMds27Cwjr93LiZP2ZVAwPh5k77lOoj88bD9lzD/AMvMf8VM4w1mRBb+1e/T3s5v5IJ/jNolT2WJaD57b+ePU+OqgOq1xtJPTvbBQ/Zi/RcwPI+HH44jH7L6u2iv9af/AHY90tM/4/tHsvGlGbh+Xytqf7R6oFwpB2jf7wcSD48qkD5ALm5P32v0tiP/AOmtUESlfvvTP542/wDpc5FkzFv8EfjjC+n/AK/tHsibTj/Ifn8oWt8YEmDTpMf60mT77YXV+IUmZai5elTdWklJFoIiAI6zOHL/ALOzMMa89uS1/W3TENL4IViQr1mizBTTJ9wDbATSGTT+J9lsH/Zv5fKScQz5dqdQQPDJO9yTA6j8cFrQqMA5aNQkEHU8eTNZfYH2wv49w0UXCqWOoAgMBO53jrYY8ybV6QgEoCZhioHqQ+30wZYDTBYQOKzpHB5a+e5T57JKAbS5MBiWLd7kmOmNcrkXfbTp/mOwHUxv9d+k49NbTeoRWYjaDoA3ubT6CBhjxSgwoEtCuiyQPlO11AgCx6f5nOkcwBpOevwpi3E4kBe0cmGQooBF9xvpA5jFvbpA74iqU6dOoAwvpAvsxiJaet/uxnw/mIUljywCxMxdmP1gL9cC0s8K2an7Ikj2/X3Yyk13TFs2HmmVGgMbGad8PVtAUCep95O3TGYacNdZP8tth5YzFQcVK5l1UamcUEW2iPW2484Hfc42figiTEdpMEx1mI9h0O2+Ac4pAvG048oZQKniVWgGIEe4NhJny6E4x4bMo2Uy7JTVs4Ht8zNYkRG8/X8PbHtemQNMg6t7AjaIB3gDBtCojLy0HItJ0LHtJviBqqPq0DTp3UyCL2MHYT2tf6KY+TEQqX7NgEh0lCZXMGm7KdjT9GIn5vJxAI9I88WnJ0vEXSGB1BCoYxO8En7J7TIuYPQ1biLLE/aAt38iPf7ji1cB4gq5OKihmbwws9grGfodJHWTjdoYAcQSmQWEO7FcqGQXKgtTy1dCwgvUPLO4L88AC94H4jDfilCnVSiWrLrC3pUSH8RiLaQD3+1sBhXkPjmaFOlThKpGhqrgkUxAAaBJdj1gkAgmTi3ZDIihTCggtu7hQNbMZLWtc9PTE1SoIIS2UrozLDTTQPBbSoYxuQok/WcCcRqlaVRqQXWFJXWDpkXvpvt2xMqThf8AEPFaOXpN4r6dauFEMSTp7KD3F9hIxOKjnFUCmBYZpP8ACfxka61XzJy9JEdaamSpLFFqGS7ERDrAF7HyxaBnEZdYK6InUCCpHedo88cayFZFywD0UqNWzP8ACaozLTUBcvlyzlSNSeIpBm0IZmwIj16gy2aoo1i9NiqGAT4dWSo7MyoZ7hOuHEEjPmytfsrS84MsRA4SQI+3eupce+JFWg9XKPQqMrKGuG0hjpBhTcyRvaJN4jE/w9xpKuWyrVqlMVq9FH0yFLFkDHSs7TO3bFQ40vDglU5RgatRKR0rq0rT8emSAI0qdUEruI2F8KPgRKYzFBc0pYtTpNl2ZzCsiHQIB081O4mdLUyu8Y2TB53pfQNNPEN545N8p9Y3ddBWMa54s1GoKU+IVOnvMWjz7eeNNP443pMRhAqnVINNsWVEyHC38cuAzaWYhdJEggiHmygSCSb9p6j5/LNlG/eCo0gyuhiyQVgpe6CRq6gkWIwZ8T/ExzDGkjFaAMHSYaqRYzeyT9d9owtr1tWSqKzMsaEoopEG+xWL/KWmZFyCIw1tVjnYTmEh1J4GLRUzjj1KmmpTGlYjxLa+p0gbKINzfeJwgWlA+c/WB7nt3w9r540tI8MSlixMyb9ja0WPa1r414bwqnmTXYwq6SQDFiZNpjaJGKKbsDb5b0z63JV/tOgukXqaRFgfW0wBF9u/XBdLjFOovhQ1xpAO8TPL79OnucSZ34Vp08qzagaqEbbk9Vibct46e967UYoyuAYkFSRAMdMMDKdUWn5TC99OzgEzz9dpKfKLWGxgAA/n5ScFcGyvOIiOrHaTbfBBhqgLot0m57fcenTDBeVhaLbDbofx/XTAdJAAXn0+uYTXLGOoA6E/njMQZdxpEmxA/AYzHjtDwtFBsXVOdPEqLJBHUCdgJO+/bBGerhqoB+VI37mPyt9cTcKA8WSOjA+xUThlwngqFfEqTL8zMV1BQxJVQDIDFYYkg2IFr49VqBpk6DzRUWHo7any/lPeBZpPCA2gljAmRBvbp67WxR/iOuDV1pAPl6/2n2jFpyvCPBqsFaVq0m0kWBnuospE9LbEYqeQ4JrpGo5qSELkAWBvAab3se99uuJNkYxjzWBsU7aqj3gU4yW1SgWUAXc30joB3vb64tXAKYqrRy4KCpV8L5o0qoU6hB+YmwCzO2x04T5CgVEkEM3T3KyesSLKI2F7xi+/s04BTqa9YZhTam4E8uoaom0kwJAnbffF1ZwMDiucD1SB2IP4b+EXfNvSYQtB4cybAbRO+obdxfpjqzrjbL5VVLsqqC5BZgLtAgEkbmLY2YAY51QWRNMWXiJgbiHCqVcBa1NKgFwGEwdscz4p8aZnLVXZc2MxoYlkFL+HpEnSXgQ5AIAWQNMy0EYZ8Z4pnG4kcrTzJpqyswhFgBaQqAbTqm2qdibdMEKZsqOhcLzpOvDdKuWf4BQqIqPSQqllWI02iF0xAgCwtt2xX+Gvw/8Ae3ytLLAOyOG/hgLFMpKcxmJZTZYJAMmxxX0/aDmf3AcwNc1zRWoVHyxRYMQBp1TXRSYiATE4K4Nk3p8cKVKjVmWjVl2ABPLlSLCwgED2wQYeeEo+jc1rg45f+gDz2K0V+E5GgqpUp0EFWooUMol3MqsSCWPMQO09Jwu8bh652nlFyqeLNmFJAqMiGsLmDsJBAN+uFX7RqT/veTh4l6apyjkb94pDV/XcodJtyeeBOO5SqeK5VFraa2gDxdI3FCvqbRsNQBsDafLGALW05El2YJ8SPRdIdcRNT/X98czH7Q8yMmRrHi+Lo8UqshNFF5IgBmBrRYXC9zOLL8IZ3ONUqCstV8vBNOrWQI8ho0kWJDKdWxjSb3AC3UjEysNNzM+bx5ovI/CmXpiCpc92JH/TAGBfiD4YDeGaAgLymn0Oo3ctM9ADM2Frm9mqU4GEvxbnGp5RihILstPUPshzBbytP1GApgE4SgqO6s7lxzjFZ2qqG8MBJHLsBN9bdfMHvYY2+Hl5iQQq6iATv8uoC4NxAvBIJ73E/EMkKbGGZrsomNPzEXEXBAvOJ/hzKs7VKaKo551mdSghbKSYHywSb/XFj3htKBl8raTJrAc5KarR0OQ1qckMYlirgg7glhqkjpPXCH4xzUU6dHQDENr6EAFRpkSAbmD/AHxb+I8GZVlSzHd7zILBYM7iCPXznFV+I+EmDUN2aQSfwtEERHphOz1WF7ST/Ks2mnUFM82WV6MlIEwAI9TEeWD8um8idpIPed5/Ed8C8Uq6XWOin2uY6eX1OJwxAAbY9upjy6j+ww8XYFG+ekMpnQpAKPQR9MZiTK1A1NSCLgfhj3GOzRA2VR4bW/iW/lPbqwP5YvXwnkHqUabIdxcTBjSApnyK/qbULhHLV091/MY6R8G8fShSpo4aVp1NJuQSF8UDfqI6Dpv0OuOsQFtGeiBzuUTxX4cNOooJ3BZQsC5gN/hAt9TBxXM1wQ0qdUzvTaR6reYsTKzO++HWZ4sKtCh4uupWAZUqA84cszCSSI2Fib7dMD8arzlmZhpJp3B6MVgiPXE9EQ/CmVwMF8xIt9lSKFUubklQQFmJ+0Zk7XHQgdeuLVlOOvl8vUy1OJqhUOmdeoAg6TPWYJjvip5NpBURImb9CAJ+47dxjoH7Nvh9a9XxawJ0KrJJ+bVqEsJsLAxbftOKarTIgxmuaJwndafuuocNg0aZVdIKLCjoNIgDGVUkbHA3xJl1fKV1YEjw2O5HyqWBkHuBjjOXrZcZasanieOKv8MrqgJppEjlMf8AqGBzSQdr4mc3EqdnoGoJnUD7zfha6t9X9lTFHpDNRSY6gppk82gUtRIcX0AC1jGww1/8CVDmEzJzZNRVKz4K3mj4RJhgJJ5rDy2wJw34tqZbK5SnVVsxmq68qq63UlirO91nQLkSDpYzacG5f9oPi5ZqtDLValRHCPRW5XUusPKqSykCAdO+8QcF1wic+q6514a+5GfHtQqfstT93eiaxbU+tToACnQtNgYaWDBEO4IKgjBXBfgerRza5qrmjVYKyn+HBYMqrDMWNhoQzEyu8EzJkv2hq9KuWoutXLgF6YZWsWKag4sQCrarWgwDIkHJftN1NRNTLPTp1n8MVNYYatYpmBpGpRUYKTMiZixj3WXprODp7Zy4n3txTb4t+FDnDSdKvhPSbUraZFmRwYkXDIp+oOAanwHUNalmGzjmrSAAdqSEnkdDN4M62O0i1zE4iP7QCc01ChlnqhXCMwaGjVpLhdJ5QQ12IEDcG2F/wp8QZh8/mtaVXDBZXxBFDS2YhYJCmdISV6rJtfGDEAvYagb2AdkwT7ohP2XoKNSmaxbUQ4OgDSQgpsCJlgyqkiRBQERg/gPBzRrs1XNvmKoQLpLQFSZkpqJJkfMfPuSRct8fOKtOlmcs9AVGCIS0kFmCjUhUMAWYLq6m8RJxV0ySDM8UQDlWg5Avutd2HWTzKN/fAkPIuU2HukPPboczGfHdZdTSqHXUrKwvdSCOxuLWOBuK8GWvlnptIBgz2KkMD53G3XFC+EPi4UsvSy9Gi9ep4lUuKf2FbNOs/KR1m5UefbpOcrinRd2mFUk2mwE2GMazC++SnrAsBauA8XBZylNzqTUpQjmsx5lJ+cbxHOB33xnA829BmIsCFLSpImWvse+DOPODW1hTqE6RN5DFhBtcT0m49wGzaa1QbHzgRJdoPkQYjpN9sPkOp4Y5lNogHaBfmE6pcZqNPNqBIJsR6C4739hiP40p+FT0dWpLWB/xgmB7yMKc1xEUyLjYQRtAHmSbTG/TAfHeIs3h6tR8SmkahG9rX7HE9LZhjBjh3LoV9oAaWTpfvyWcRRQ6TqCkA2gt1779OuPGzDtpGqBqiOxaNjGxF58vr7xgEMoYSQDEG24Ha/3b4IpZjU61HCyjISqi+kGbSZJ6T6YsZ9I1XLr2qECyOWASBaNo7du22MxvlqfTHuEmoZRYQFXeGAitMGyk+9rYYfDnHCyyykmlCzbmkwN/6FIPkPPAfD1ArAR9k/kcM+AZVPAqsphlrsXH9Mhb+WmTil4a8mRu9V5peymCDaT6IX4n+IalLwxTTQC/jSQIJBBiBuJi/XsL4NynHv3+k+r+EUENpa3MGh73USApkn5om+CfifLrWpVKWgFqY8RSANUcgBHkYgx2GK3wrhD0kNSnD66bK3ZA0EXO78psJtjabGuZMQQlVXkVI0KlC81MwRJWTFoIGoTtdTcY65+zEjTM/wDk0o9zUxyXLvqcAEmUYt5CJ/MY65+y5gaUi/8ADpifQ1LfWcL2jNp4+RQUjNN/d5q1/ELt+7VQiM7MjKFEAnUCtptaZ9sc74bwzOU8pXy37m7GtV1hi1MBRopLMFvmBpki4AkGemOqAqZAMnqJv9MRMuJHEhNpVsAwgag94n3XJs3+z7MUqdBzTFfSxapRUmBNSo/hgiG06apEqLMNipwbxPg2dq5Rlo5SnlkZ/wDdUoFRlAEGqR819XncErbHT1WRjKlQLEySdgBJODFQladodaRMce3t7dLrlXDvh7NU2zenIuiVqBRV1p/DmoxVQS3PZ77EaTIkgYjr/DecOVytP91qaqFWrUbmp3BzKVxHPYlQRfr9cdSy3FqdQ6UNwA0W2NrEEzfGxrrzcyws6rjlgTfta/ocedUIOS9+ocZsPHdh37vFcq4v8PZ2vWcrlvDrGrqStTaKa7y5ljzBtLSkFgWBWThnleEZ6hm82aNGRmJAqlwqoA1d1cWJJ/iryxYqel8XvL8QpuQEMsV1AQZ06tOq4sCZid4aNjBgXAYzkQtdtBIjsjXn07Fxun8J5xWRhlGNRKwqFzUWakVkqKrEsdIUIV1CRctck4ajgeb8fO1P3ZozFJ0Xnp2LVSR9q/K5P/tI6jHR0zSMWVTOg6WibGA0TtMESBtIxs34Yw1SEZ2hzjMdmu+d+9co4R8N57LVaVenl3Lqz61104ZGqGUHPygpoN9nQHqcdZZdSEMJEEHtEXB/XfGqLjTild0oOaa6nA5QOp/MxjWPLnBJ2ioalznz/HBcJ4zQVavhssrqYIwMusPpAvvYDf8Al3wHkXGpwLgAKYsDDMJUdI3Hv0OPeJVyahqfb8J2MfzEidu0nAPC2OptB0wB0Hdu4xTh/tnnVHReGVwYy9lnxIo1LYbGNRj+WT9bxNhaTvgCtxAuVL6W0fLcWiCAIXyxNxdC9VFqEnlMbDrPQRGI+HClTeagMj5W3A9QOvY/d1w+mAKYm5RV3uc8uFgfSFYM5l3qNrAICqTfz3Ikzt5Yhy9IKnMp5etxHWPrH1wNxLOwD1LCCIItO82j78C1KsABWMiZE94+nyj3wFEENAOSRXdjeXTdWmgkjWpEED9HGYkyeVDLuRbYR6774zHm7K592lL/AFEWIVboGK6HoQR90/2+uIuAcT8LiDieR2ZT2vcH2P54yll2NRLEhbb9SpJ2uLt+GPeD5INxJoFlBb3KR+LYNkYjw9U9xcaQ/wC3orBxjMrqcSYZFCxBHK95J236emDlyQGTFNAQIqRJEySRv5CB7YAztIGuym4WkF/+f/yGHq0dNFKZMxTAM92En7zhQdmBpdGWnCCe30VJyjqwYrAJIAJ7AA/iQT3gY6b8Ccap0su/8WkreEoQ1GAUuoex73IJjHMspCqqxGuDP8rRv6EWI9MWb4W4Qa9CqANTGmuk7gXYkC1iQgBi+17RgnsBM6zPGyjBLGGNYnsuFZOBfCeZrVtdYvTp2fXPOxaG0qd1NzLRb126Gq7CSY7mSfWcB/CPCnoZWmlQnUBMG+kfy+2/ucNggBxIWQAAtDluFthRxrhz1gyBlVWUKDzSLnVIBioPlhTAsdWoGMOpxUePJnapZVphackCHuyTHMNQBnRqIsYdUkA1GwYF80AUOR4DUproy9emigmCFDMQTCamMzA1uf5qjMdpGNm+FKxpCkK66J1EadzrDXmdVtTHVOpyC2oAgx8LpZyjTCLQQEzL6g1506m5pqEczQAoPKOWSAVRrZ6lTVVoK+7EtU1Ncs0OZA8QwZK8oLqANIJx4zOY8EcqVeB10pBadcLVc6q1UrLO0BRpmYCrMD+lQd21aVuHZwhozarf+QcoA6Ei+8knfSNgSMRUG4guoeGhaoxJdmkJcKIWQNIHMFubCSWdio/G8vUoJAWcvT521Nz5mq2qAYuf4mgkC7EwAAoVvGZiR4LwVgymVWnTVKfygd5mbliSZYsSWJNyST1xK6Y04YHampqIKbfyKflHRTBiQN4t0G04KqU8SuaZMpodCGV4wi+J/iz925FTUxFyTYe27HrFsP3QASfU4omf+FMzm2NRyKavcS1wCBEAdhAgkbYxuKYajOHCXFc04rUVWWrTAJBIYHZw14P3/XyxHknoM2mlKuwBCs8gnfRMcpv19L7jTPZ5qTeGUBIMyfIkHV3vP98eH4WdxrOlGOoyTve0AbzNth6Wx0gA1sPPyp2CoXQAiM/kfFUQQHFgOY+osv4ThZV4SZ0NUUGLyNvI80Wv9MT8PzrGgoDMS5Ym91VYWAd+ZiR3iO5wxXgYdRMg/jI6yNsAKnQmCbXTXuLhbNC5molSFSpNQC1oDbfK072t3vifhwTRpKqxV5uB1WTJM2BBv2AwFXp0qbfw2LsDvbSPKYhmidtt8aUc54ZClQBI1C8kfWdtul5wzBjZDeefVCHnGXOurHwx4B3IvHoDA+7GYEeu4jSx8v1GMw+lXDWxCS/ZyTmliHTXQg8jxI6aghEHzBMjyYdrOfhvKRma9QjlKqLbdCR6zGFYRGptKywIKqBvEgkR5H7jjDkh8oK+c2veTPa0flfE0iTO6OfJUCr1cEaz4Imq4qZjMlnCqX0jvIVAb7XFo8um+H+Y43QLH+Kn1mw9JxUf3dFLEneAAgJJvcyYUe+/bG5q0wpISt/i1rH/AEwb4cSx0QOe9A12cu57lqg1A76VmbEd49CQPb1jHUP2buFTW7BVSmCxNhZqlzPTc45ZRqfxABMGx2kSJ6dQb+RHvjoHwLUJy6CSPEFNCbSAWrGBOxIWBM7zvjKn1Nnf5gpJ+hxGXsQul5f4iV6wpohYHZgwNtOoVCo2pnYMSJOwOGzDFSyNGlSrEUatMVFpEJR2gtF3b7ZJA+a/XDF87VIBDsp8UUmDImpdRXeJUwpkEWOrCHptKkXiQQmwz6jcN/y6n/biF8+u3P8A8t/+3ANHNVWquhcgKwXVpTSSaVM6b31aqhYf4YvfEFPO1DSFSTqDUqbABfn8UJUiR/VA6DE7r2Thszt408ctE2XNr2f/AJdT/txn78vZ/wDlv/24V5niFRAraiVCuaoIXUolb8ogmnqv0IBMTibOZt1oI4PMTSBgLfU6K3SLhj6YAwt/TutfMwjhnR2eP/11P+zEWYq02KsyMWWSp8NzBNiRy2thf/tGoUpFSxZ6jqyAJqBVKh8MEiOVkAnc79YwTk82fEZWqBlCUoaAAS5qKWEDqVFtsbZY7Z3NBJ09480YM2vZ/wDl1P8AtxIK4YwA3ujD7yoGFOX4kxpZYFuarGtrSBod7CIEsoXbv1xBS4wzeIHcoKSswcKDqC1aqa4gyAEWQIux8sbZF+lffs948wnsXxmaMLf1wsyed1MCzkE1atPRFuTXCm0qdKh5J/EYW/G/FmpUeQXJ07mDZjE2iSAPfBU4bdKqUnAhnO5c24pw9KldnJjw9UCxVhq1X9yPwxEragjOTJJYnyAIH3D9TiDNZwCZnUZXTMXMfX5R/wAQOFnE6zfu43/9Pp1vNtzpEep9MA2m6oQDvXVdUbTkgaeQsk+W4r4YUU1UkKACZtuxgAj7RN8EHOPU1NVYkAcqRpRmJgAgbgbme2AcrlwSBc+lyfIAYZ0MizoWRXgbtHL/AGx1KrGMOV965FNheM0fwYoGOrnNQbGCDF9MbdRYQcbcYNN1Wq0nw6iqSoE6WuBcxIKn/i6dEhpETcD3sSPS4OJ+INGWQfadg3rpBn0gFfqcTinFQOnXnwVeL+25sWjnxUq8dUSOf1gfhOMwnpKbA48xZ0DFEarjmn+bRRTsJ0gE/wCI2A++T6YFoZltQJ5oBG+wsbYJzKl0VVj5mdzNz8oEW3gn78Y1EGmBq2+YbXEGD0KibfWCTaYRF9SlgaaleO8w2rV5f3gwPxt0xmZeRB3/AJegHUR0xlFYB+Uqxki07Ad+0WP3Y9zOptiACsGWuR2BJ5e2/tjBYpJpGYQIcuOVYLzqMkk94EQJ9z54vXwrl2OVdPEppKU2BYmyhql5ix1QZ+hxQa5qKQI0xcC49xIvhpwnirFkQqkHShI1AxIAMaoJE9sHUmA4ZKynTDgWTEwrvwniqrWcig2YeGh2n+UiaiL8widhJk2OOjpxPLMg0gEA6hABE9G9fPfHA6vE6tOrWFFEZaNpLOGYRqjlYCwBMYjyvxPUZNS06epvsy+o8xW0G/U37HCSHvbYeWveiFMMcWY8uOi71SziFtfhUtczqkzMaZnwu1pxM+eUjSadIidRBYxMzqP8LeeuOAVvjHMCYpUrb85aL7kB5F8NOEcarOheoEpzGkoG1sO92Nu1sJe2pTbiIHPemNa2oYD/ADXaDmkX5adEQCJE7EyR/u+p3743/flYQVpECIBJi20fw+n5Y4Xx34hNAgoqVFMfOW1A9vO1+4+mFafHtTpQpfVpxrKdR7cQbz91jhTBg1LjivoUlDvTomSWvJubE/JvFpxmqmCD4dGVgAxtp2A5bR07Y4lwniterzslOkhFjL6jbcDWLeuCzmFEHmqtcamMmbmAWP3DvhTjhMa86yqG7O8jFit3+S7E9JFUxTpAGBAG8XAjR0xIlQNGpKZC7WmPSVsP8sfNSfGtRbBQbzJZ53682LFwH4jeumpnAIfTo8VxIgGbk2uduxw6pRfTGIi3PalU4qENDr9/su6PmqQmpyDeXIAsOpbsPyxSPjHjlPMaVpPIUkkiRBkQwmAfUYp+e4sRpHN4d5XVIJHSRc97k7AzYYR5biZ8XmIKkEEsL94n2i/c48ymalIuCWSaO0Na4phmSfF1A6isEEKQOwD2iw1C3Q79hc3RFTWtl1aWQCTdSbdhsRtuRjyvUWSOUWnkuN7TYAmCRjTLaljUZC9Q0LAA69dh748ARBGYVjiJg5FT/CdGm1bxGPNZYHUzpLAzIMFfqcXrOMDT0goomSLW6kEbgH29RjlVJW1E0zF+v3RF5g2jDLOfEOYbSXADKCviAcx9ZMDc9POMNr0OlqBwdCVs9cUaZYWypviKqupVC6XF2nc25ZjZiAD5SMJ+ItzhJgU1A9zzN73A9hjeg2g+K4LmZidz0k7nznzwKlQMSzBiWJJ5huTf7OKKTINsh5pNd5jrWJ8lvRA3xmNyoiwP/F/ljMUXUlk6zOWlZjlAgkGP6Q0/Z7T+iuzQCkMjGWgONNjFtQvv3HfbzMzGXItMBo7QRvE9NvpjU8KYppFNmcGbKSN/TaMSEhhIcdec1rWl5kZrXLXNiGJU3giwDHTHaY9QTjdn7TBAgHtsCfM2Plb2gNS+hhpCncyGWwne/wA0f8M9WnEq8/MZlVIEwJkQCegItJ2JWcLi8p03HOSJc2gwQTJAPbYgdD5/iLY1yVMeLTIEEuoPqGAxJVaTpuvyjmBFlAFh/MQospO3tiKg/wDEU9QwbynVMGPM4HNpT2OGKUt4pRVambUvVWoHEafkYDcN1nqMBLnFK3NoIIkKSROnUADbYkCZOryh82dNOpWqeEarPUZJtE2JUiCBMzft1gwk4nQphvE8OzGyIeUGwgkdzNgAO2KqLibEbr23BSVgMRI3la8PyjVdTUkJ0ppkKACSb7Wssj6HDVuK1hZq1FB21gEeyEnCnM/EDOvhVFC0xYqhZYjyJIN+hG/bCuvS0tHSxBiJBEg/Q4YaZqHrgdmvP2SA4ts0pzm6D1FkMtUhp/hmSBBm0TckfTHuQo0qWpqw8RlPyKVYKO7QbmbdR3wu4MWFUMs6lDMoG5IBIHnfp1AOHGbytIE1ZK+LT1aQsBNQKuJJudQcBY6i9oxj5BwadnkvMOG63b4sDEgUAwayliZB7iDE+xx5xOfDd5Ja0dNI1Dbtt0wDknDVUgmI+WTCxJAAiIERuZmcNOIkClUnbRHv0++MPo0mMBICytXe8gOKqYE4a8AzLo8DVoYjVGwINjMGIP6OIeH5CozKw5ALhjb6dT7Yb1M46bywPW0+42PrY+Zx57cbSIsjpOaHSTBR2dDMhMREkHuVExtBN59Jx7wvhf7wHZXjQYBvuO8GR5bz92J6VbxlNQEAMIhr30w3aBJ/HEPCqwy9UNcI/KRvAtB84jfsccxj3NYWNsebLqPpte9tR9xr7rzPU/DYU1cs8gsQsIBfbcsZvPTHlFSCYIIURzEAm8QTO/67YPzeeBqK66C3RlkgwflaO2q3cah2OBKEByxhiDAWD8pEEqO4Oqx8oxgJi6JwAJIyWhy409RpnoCsxJ5h5kR3nocaVKZIBMie53nVeZ2nr/riz5LhKGIjSOoO57yDpP03JHS4PxFwrTpKBiFp6ZnbSbW6zN8AHy/Cmmj1MWiQUMixEiZmAAb+hv73wHm8saZkgi5BBEEERP69cNaGdJRSKhQAQ2lioJGzWN5/y6DAGe4m2YdtX2UMGLnTeT5wI9I3jFzG1G9Z2XioK9VrhgbooqL2tjMQ5d8Zh91GrTnMsF5ZuSs/Udxh+xNNC6EFex8rbjfCDOjUyyTqhY8rzEdBMjvb2w1YIFIqEswLcoY7knYDyvfHF29vWA8Eym+Gk6oOlmwQKgksGJa+0iBHkMLM7kwAKqQQQA6zcNEGx6GJtscDHMPTdgRuIHQkTuR1idgfxxvTlrqNR7kR+PXDm08BxA2QNrkFT5MABiZVlMnVBgQpA97zfp5HEdWsAwG7MRAHSSAC3v8A5zBgahU52jmAMn+rSFA//ufae+CaFMBiT88rJPqs/fhpbFyqqPXdH3S2salXNGhrCgGLACwXVHfvAmMMK+RRSIBEDlMkwR1v1xX+NVNOaqFTBDyCDcEQZHa+GWT+IQ9MpXJ1j5XiZncNHXzj1jcscx+Frm5QJA80irAc5o3lD8bzroyERqZZLFVJYaiBdgTaD7R2xJl6dKuRrWmJsjjllgvyuFIEXuYBFrkYziXF6FSiqOpZ0kK6GLE7GVMif0OqPLZ0paARMjuCPtKeh+oPUYaxjnMyg35/lLc4AyLp9WC0y1LQwXmlDuo3uO4AnVO4BFsBeLWCUwwkX1BwCsWIJnaxImQbWxpS4yGXwqshIKhxdk9IAlOhXsTEbEuhlDUHhkh9aTrLXDrJUgsfkPyyB9ozBFvfQOuOd6EiTZB8HcB6jLsAdM+bDf2GGtGvqWGgiQb3279PaOmE/jJScaZgjmGoH7Ui4tMASB/kJaPFkU9T0iIn6nFrSISXAynO+I61O1wf13wGONMxt4dMeZk+lyBN56bYHOZqOyyxqKSQF0jfuFFmgfSRjHPAyWBh1TPhfFkpyhcaDJEbgxt77TgjOZ2oL0zbYg7jztcX/LvhHxWjyq2k3dgCBMARyFgIZpnqYxYOHcHemh8dlKBCZkyBp1dQJA3B9sc+r0QPSO103/K6NF9VzejGXl8ISlW17PpcyDJgHe4Owt74F4guYpMD0OxWDuOpGxjHrU/tCCDcEQRhkmYmV1EBVs2mSWAABgTp2j0w+pSLD1RI4eqBlUPHWMHik1Lib0jyOymBMMRJu1433wWnxLVYrrZ30kEAG5gzeN9sBZ7hzlzpXtIF9gLjrB39+m2J+H5c0wS2gE9W3G8iOsz2ON6oEkCUoOP0g2WvijUPEGmBYQbz1uL+4jEmZYKpaAGdVBAAAA3mBaWgW9e+JdHMNC6zeGb5BMbDqdt59MA5o1hqRjYnURK3PfecCTjcvCwha5Zr4zEmXyzbx94/vjMNXlc6waEYkk6hv13A/LAlfOksWJg7dL4kzVUlBLiWgkAmZ+a/RADEEeWFpzJNyiMbE8xHUi+4m02jHNdTLnYjdC4yIaos0PtGCT/SJAjz2Ow+va5eR4drfSOaLAmNhHoDEt0/DECQHBYiSQTpItJsBfpvHW3c4a8M1UXqayLfKbxIvAAuJ1fecE5xYLI6LRi6yyplkpEyZLBZ2+zUU7dLHra2I1pxeALDmj+UKAb+ak+mIeJDxWC0ydRBLsQdzEiImBpAmNz2ECZa8nRVA12a0w0XiDfodpxrA4sk65pge3pC7Lcov3yoWhGmBJPhr3F5I9b4lqVKunVUZSsTICSB7qJ9Ma01Ys2kqJnf1HWd7betxjypRapBBOkFRcbGdIt3E9b9eowXRML8LWj7X9kX6urhkuP3W9DhhZ4DwY1QUE7+X95xPSy1TTd0VugNLrMXOrv64FSt/EEnZFuTcncj3/DBegOAUARjsBafIx3/ADxFXdMCI7vdOoV6kFwPikHF/ED82i25CXHY7kEeYwGMwwKyQV3IAHWxI849JxYc5QDUTMalEg9YG699pthNlMiNUOQdMnSLmB3vcdwJxXRqN6M4hkkVJqGc5WqVmkgBKlp5EvfvO3uMDPxJ1MfKezU0/wAvww8zXD6bLHgqrEHSwEERsYXfrv2GEFbNwdFRdQBi9mXpY9PQ2/HDKJbU08kDzUYc0bQzdVrKdR7eGgH9z9RjK2drJGpFWxW4vsT0NgfvviDLrTYMVZxpEgbncDofPG2dzpcKCxIE3gSbG89T9MHgGKABGqDGTrdT5P4jqAHnpqARYKdR7EXi3c41zefqhlpuVDMdTK/yqoFg97kkFiDcwPTA+crIiwpSIOnSBM3uxjmtpN53IgbYiHC9TBmGhCquQNyYuEHr9Lx2xgpU5xRCYdofEEplmqzMLOjVIkCmqwYjcDf9emMVNQHKUbqO3pfbC4Zu+lVKLBIVQZY9JME/rpjDmjTfl3M6lPaRG5JVtzufvjD6JNPqnJIqYqhxHNE/uzICwjXHv3sTsZ/V8Q1s4NAALaupk9z1naOnn06mJmlf5T5lTYj9e+IDw9SwczBm3Qnr9+/+eG1GszWU8RsiqFf+EGYhQOUz3Aj3kQfc4V8Urq7SNgI1Rv164Y1uGI5eqdQQXAmeYxImII37H6YEzTEUiNpaVXyAN+/XENPCHSM1UaOEElAUTBxmN6FEwMZixIVnrUXKSSNpMXgdT5YhyuTYLJPt229LxGGdakApBFmWD9wn21D1viLI1ZGhrkfmMSUHghxcJjy1W1GdaEPRVi0iQwkRuY2m/wAvkbb4OzFGQs/NOmTMR59/frjai5+mD/CBpEG8gb+1sMwNLotErDDRZKQiUm0kQpUGQbm5k3+Yiwjp5Y8q5gPUpshLaZE9ydl8zaSf0T62Q1QpaVnZgD9JxPQ4atMFrk39h2HbHgwAQSskpYckDVUEami5vff7sEojBWAAKGTebm0lY8/pjaj/AL0VP6SI9Tv92DqNJEuFN5HzH3j+XbpiljQAcRMwhdOgVazgbUbBgZ7ekx1vfpv54AbiekxFxaJ/DrOLTncuSDMRfvbFazAEyR3nv2ie2J3tpzlK1re2FH/t4A/Jf2vuOvkfwwA1Qh1dOXT0Jnb8QQdvXB/L/LcdfX/LEdTKA7bkj8MY1rRkEURdb1uKMbwogQOZrdbe/r74V5l2dixK3vvhiMuMbU8kvUTjW4Kf0hESXGSlNOxB1KPqfywQFHR1g7qwJG3eD98YYVuHrBi36GATkYPTY/gcEHhywti62ybKW0hUJgmQnYdJ3MwY9cT+EBRJqy1WTOq5ttHlF8LWpEdfOdj92PGZo+dvqf74F1OTIKxpAmyhzOcfUwDuF2gMY/HbGymFFt748FC9t+5x7+79zh1lgsofEIYN2xZ+D5xK2qRzCOXppHQTsBiuV6P0xpTdlMgwfLC6tMVGwm0qppumE941xLTCgADovbzPc/odcLcuhqXN9v8ATAb1CzSxk4sPBigFwfb3xtKmGABeqVS90rfJcOao2lRJ/L2xmLVwniCUVOhTqiCYF7+vrjMPwylSF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hMSERUUEhQWFBUWGBoZGRgYGR0fHhkgHSAaGBoaGhgcHCYgHhokHBwZHy8gIycpLCwsGCIxNTAqNScrLCkBCQoKDgwOGg8PGjQlHyQsLSovMiwvLy00LCksLikqNTQqLCwpLiwsLCwsKiwqLCwsLCwsLCwvLCwsLDQsKiwsKf/AABEIAOAA4AMBIgACEQEDEQH/xAAcAAABBQEBAQAAAAAAAAAAAAAFAAMEBgcCCAH/xABIEAACAQIEAwUFBQQGCQQDAAABAhEAAwQSITEFQVEGEyJhcQcygZGhQlKxssEUI9HwFTVicoLSJCUzU2OTouHxF3OSszRDg//EABkBAAMBAQEAAAAAAAAAAAAAAAIDBAABBf/EADQRAAEDAgIIBgICAQUBAAAAAAEAAhEDIRIxBCJBUWGRwfATcYGhsdEy4ZLxQiNiosLSUv/aAAwDAQACEQMRAD8A3GlSpVlkqxv2gqW4jeRMqtkttJBLRlA8I9efKtkrEfaWxHE72Vipa0gYgA6ZdgDzJ6dKFwafyyRNJGSp+J7xry2reIZwV8TEmFI1jQ7+lS8NwO9bzG+DdUDRwxbQf2dx8BQrs+v7+2fX8DVjfE4lCzKQwBMKdDExI8p0+FeRpFZ2PC2AI7uvZpaNS8HE8mZifRAMdjLQdhYuFrZgnoeoHPyqZe4uwtCyy21ZlkhLbMwnUZokT9aXFMNbvq1+wo71NWt/e8yOZG/nzprs8828+fNcbfN7w1kj050Re11MHdvzlS1qbqL42HIjIoXZxJDFQJMGcwI21iCRpz1r7dvKxkREyBGmmkROxM1O48sX1kTNoAwY2kGDyqA1mQMqmZ6yf0AOhn4VQ2oHgP3pQYQS1S8RivGZA2WETw6nkTrED/vTV7EwQpWMpjQj6nnXNnAFffgTr6fz6U9faxbWS6g+s/QSaHGBAF00aO5wJMDzTF1ZJKzl32PXm3OmsNauDkxjqK6HHk2tqznXlA19TMA04OMXf93bE9XP8KIvqbua6KVIZu5Lo4d9yv8A49Jpq7cXXw8vMHlz512vHXHvWsw28Lg6/Ku7fEkLnOMogACQY15x+lDiqZuHJE6nRMBp5puyhfRSTC5oUgc/dkmDp8a+PjEZ51GhGv2T59Y2ketT2wlu4PDkaPuwfw5Uze4PbUTJH1+lcFYE3XTobs23XHDeIXVc5PGI3ctlG3i9eUU5iLeXxNDsdhBCg8yBp8BtSS73a+4xHqAJ6kHn5+cVziMRcYEE5Uj3d4A5z1rly+QLKVzXNsV0cd4ZcAj7ICwTBEzHIdetTcdw5bltTaCm4dfCZnynlHn5UM4WhdwsENbHv6QFM+8CN9Ttv5b0d4eJBt4eERdXuHn5+f4Ck1n+H+Novw7+VVRoh4xVDA9yeCh2u9wlssxRpYDKZPrry+ArheJd4xZZTYFZkDQTB6V84pP7OktPi3O/PeoHCjq3z+n8iqNGcXyXZ3XdMpNpwG5QEZsYomdecD9frW4+z7+r7Ho352rBLVgc5118I26VvXs6/q6x6N+dqtZuXkuGsrJSpUqYslSpUqyyVYT7VLrrxG9kI9y2deUJrJ+Nbsawf2nqv9KX3fZUtATqJyA7dKB6JuapnArkXrWvP9DVwVwxKro4LanZl0Jtjz9PdmedU7hGIVbtstoobU7/AEFWjD49LxIzBFVmdCVPjOpAPMCNI5kx0rw9MY4uxAbPvmvcFRoohs7ei+cSthcuJw4/dqIYdRpIjnHWq92iwAtOt62Bku9Bs25+Y1Hoatl/EZgbjqBbbR7Y5cgx8x93p1qv4kB+H3FJ/wBmwKn0Onw1Ipeivc0gnfB8jv3kFAAKlNzN1x6dChFsPdIZmkKMvn/586k2sUlslFTMw3nYT94xv5DU1ExOLNi0IgsdB+rEGoVrjoyhe7BMlmdmMsTuxj5c4Fengc4WFkgPbS26ymcVzXj43hQNQNB8tST/ADpUHC8KTPBIIy5tTHpMTr5VKtnNBCyjyd4KMsyJ6xy50RwFi3aWTcIzayAOf9rY6A7eddxlrcIQYPEdid3zTOCAkhv3axAgTPoPOmxYBDEwY6kiY6UQbEWSGI1A1JEyBzIEDQbnoKHY9gByIPumfTUEHf8A70oEk5QmEACZlc27YJiN+Rj6/D8Ki8QwSDxCDB1idYgncaGOdTuF2gQ+hBIgEgyZ6coG+9Sm4WxQQyydZy5hsBMaDlvG5OlGamB2a5gDmID/AEoO+BtoAswqjQkHlK6z03q6Lwhu7zBzmzGA2oYDX4GOY0oDYvYu0xz20uBeQCA7RKMACPKrXwrGm+qtaRjAIJjRRrvOgPLrUulvcACyIG2ZVehNYSfEJvwjsIWRO4jSY09CR1HKh2OlFkSUmCOanl/hPLpTnGeOWxMe8sgAToeZJ9eQ3r5duXClp2IGdrcqB1IMH6UVIObBcIlcrYastbcjaFKw+AKqtoe8wz3CN9dAk/8ASPiasWGw2vdIAHU5mEggDSF03VtPgOtDsChN1nUy5cZVaSpj7w6ATr51JxTzbZdQwfLcY7yxBdljdQNd+QEaVHUmo4Nn+ztjaNi5UIY+Ngy8vs7UF45JtNIg962m/wBphvQvAAgkicwIMciNJHkRv6elEeJK4RlMZFYAEDUmSxJPUyPlUCyCWJ/s/iCoH1q/R7NMHefhDphxAE7gidjFlY0jQiCeW4/GK3T2bmeG4fno352rCMNhwcoAJYbz5b/Ct59nf9XWOWjfnarKLpcV5LxCslKlSqpKSpUqVZZKsK9qiA4+/rEd1+QQD6xW61hftLsn+lbxC5g1u0HU+Sggg8mG4pdSYBG9GzNUThliWQ/2hp8dquyW2XK4HgtsQAo11PiBG5JERHSqlgW92NpEfpVpS/lzO0spJAH3WgTAnZgdTygcprwtLc7Fbj9L3C1raPqPgrvECMt5iCjEeEcp91h1PUdPSgDtOExEdR9TpVgvWFw4DMJVtIE/umP3eZUnf+GlVuR+x3zyOT6tSqEESMpb8oaNi4f7T8FBu0LB1tCQu+rTvppQtcGUHWTvOnp6HkaK8ZRENuVLAyBB56bUxh7EaKuZmMKDrB8hsT57CvapOhgjJefpIPimc7fATWBtFiVkqtwajlIIIidA0AwT6UbTFW9cuHlp5nQGdRlAga8qHm1JKn94RoST4Z5gagROnnFExwhgEbPsdtwAN0L7/TSlVHDae/Tqm0g4DLv1T7X2RSRZshm8OgbWfjrMVGNtAua6A1wn3AgAkwfCOZOmtGcXjZgZVUIF8IHi8bFecajLz670IweJuEXywBuZiszm3EgA9AJPwqdhJbMQqKkB0TKmriPCFzKGGuWZyj/N5DpT97ELbU5nDbafDYfzzqBf/d2g1pe+YiQwO5b7Xn6fCgD27s/vCWYhJn7JbMYI+G3nWbRD7zZcfV8PZco3+0F8rCfD8ioBnfc7eWlWHs1iv3WJK5dH69VTN9Qdaq3DkLGJ5HNtsP5HzqfgrAfMM5TK+XVjroNd43pdZjYIPd0bC4gEd2VT48gGIuqhJAcxO+uv4k1YcTdJWyMpEPbGoj1qCyhr7LocjwDEkkSJzb/CjPG5zWR/xFmqqr5LARsQaKyA9wO0fKncPbxsLZC3cxAbQjLuZU767RzqcloNCsSjCVM/bzGTlbb47yTUDCgM7oxyy4h493oQ3JtNKKX4Qd22Up75J96J0UifFOpnoDXlPcQ4Yc/13bknVRFR3n3/AGgvE0/dXNZi4Neu0UPwohgRr7vKdiY05mi2PM2rh5G4CD1ErEfz1oXhrwXNIBMAiduen4VVo5OE+f0maW0eGCdw+VJwGMUXHK7kSNPw8q3f2f8A9X2NZ0b87V52vAh8w8JzddiZb8K9DezhgeG4cjWQ2399q9GgwB2Ibl4dR0iFZaVKlVqQlSpUqyyVYV7S7x/pS6g3ZbUb6+AabeQrdaxT2gpPE8QOZS3+QfzHOk1nYWomql8Pw7ZVhSSDJgExB50csXSgZQbbF91eVYA8lJ5fjUDHYbuLedHa0QdCNMx6ETBB10qBjeP3oYMwMBDDqCRmAOh0Ma868g0XaQdQjuF7LNMpFgbVae/UKx2MacoGIVvCIWBm1GzEjc/Cq/dSMHf15p+f8aHDil1RKTHOC0fKIHzrjE8euXLbI0EMQZI6ajbejZor2G28Hkd37XRWoAEiciL8RGa543YKNZLEkQ2ny29RTlvHi0DGt9tM52tjYhBzYdeW+tNcTxHf5czBQsxAPPzp3DvakG4guZY1diYHoAJ5b1W1mJgD1LVcBULqfCOSWHu20WPCPMt05mfnXCOHZit1lGwgnXlJAPSjb9pUUDurNlIYf/rG3QGJ9TX2924uMVIEQI0Mcz0A/kUTWzfLn9JRJyI+PtMYdrjjxG44iMzBpifFoF1HPxV9wWFIvMwcpLASUbxaQzAEeompR7e3s6EnbSJYTO86n8Kdbt+7DVuQHP6aUg0XkapHv/5TBUAOsO+aIHC2wrG2zW3GqhYyk9MhWF6yIqnYu2LTXC6s6ufFvPUMD1maPN25uAiNQTMEkRy00+lfbftAugZdD6z9aXS0epTzIPP5wp9eu2pBY2I8vtVscWREYWQ0vuzRPoAPnNEcDwNTZRzdtlnJJEFiuxEkHTp60aX2hOxjJbBHONPgImmL/bCdTbtN55Jg+elMex8QyAc8yZ/4pdN3+ThIFtg6qn4i33bupOqnrr1g+dWHjNjKbLBic11d/nt8aax2Ps3g04ayHiVdcwPqQNz601xLiZuhCIBRw2pPLkJFE7G8ttlMrUy1gd6QjTZ0uXCAoVgvifYRvA5nWviKo8RI/wDcvGAY2yqfE3lUBbdy4A5ca7EEMfMBj4VPoCag8QwygjctOrMWJjaDJ3PQVGykHHCTy4KurpWA42tz2noiuJ43aG2a+ep8KfXU/L40JfFM5zsFUbKqrE67b6x1Jp6zgCBmuwABIHNvLoB1NEcRw0GWYCApH6Axyjeng0qNm8/rYon1qtYEuyS4ZZBYZ94leYPImeoreOwqxgLMdG/M1YLw51JQoCYBknck9frtW89ggf6PsSIMN+Zq9GmdiheZKsFKlSpyWlSpUqyyVYR7UL7JxS6VYr4LeoMfZXc1u9YJ7WsSy8SugbZben+AUqq3E2ETc7Ks4iwbks5JMbuWMT5SKi4i5eUhcwGXQEDly8W/Tfbypv8ApZvMnkNPiYgbb6ztXYS60eBgOZ0JPPr1+tSRh/ICE1rXOyuuP2u7u5edgwYxI5Hl+Hx2r6+AFx7bKsq05o01Ezp1Ohgedfb2GExBA6GfqPrNfeGXitwW31m4YLeYjMP7Uaeh2onCG42CEymNcNKKjgmESBdtkNAaQ7QJ6679d4o7h/ZuhGZbfhiZ714iN5jpzot2V4WTdAhVc2wV7xM4I3zLBBVvKY39KtGGsvauNavr3puoQEtFQuXWWZGYMpPXb41Nvlx5n7RGvUBiG/xH0qRZ9mourNpLbCY/2rbj4b10PZH/AMJAeneP/CtJ4NhBYVvCEzEQiknKFGUSx3bmTUxrhbTYHSRoddJB5GkeKMpPM/acKtTc3+LfpZUnsiMyETT/AIr89Oldf+kEDS2n/Nf+FT+zHaq7abENdOJxOV7dpEUl4nM0kfeMATVjXt/hzZF0Z2Y3O6FrL+8zmIWJjYrrMa0RJ3nmftNd4jXEQ3+LfpUr/wBISRoqjr+9f/LXC+yE9F/5j/5aJ9oO13fHC3Ea9YRcSqXUY5V8L2mJJHvaMQZ22iat3A+1SYrObdu4FQiHdYVwZgqee23KRRYiBMnmftC4VBEgfxG8jdwVBt+yIndFOv8AvW/y1Fx3s4tWNLpVZ1yi83+XatfXEa7UA7QdmDeuG5K5Tq2ZiuWFykHQjLAmeWtcFSTYnmUpz3jMD+IWa3OxmHVwkEExH7xo128Uc/1oL2o7PiwypbQhiWWAxYaZTMn1rRsUtm9bLLeDG2Ci5gFtuIBi2x8cCB4p1I1qicSL4pSXYzm1CjRjMeNvgNNtRtFMBLHB02neT13oBVxgggZbgNo3BV/DZrY0uhBzysT+GhqZYu5XCq0ExN1wCR0gfZ9TrryqBesC3mBtmU1aNxGm+w9a4/pu4IK21RSIXMCZA6HT51Q5hfcX5LgDcnGPdGOPWvHbI+0xDAa+7BJB6R511xDi3d2Bb3uMB/hG+p9TtULh+Pe/mUwrKCRA6yDHSdj60xhcA7Gcp8idAPMnnSW08mv/AMewnOgNluTuisfZ5otoI1kT+ord+xjTgrMaaH8zVhvDLYVVE+c9f51rb+wxnA2fRvzNVlJzXO4qSq0hso9SpUqpU6VKlSrLJV599sbqvEbpOpK2tP8AB0r0FXn32tWs3Frg0giyDIHNRS6lhKOmJMKpW7XdWwwANxzpPL/tG/masPDuC3rlsMb2XcKAojT1E/M0Hfh1y7dbLMJCyQfePigAakx8huRRrh2Pu20vKwINu2zD12MqRK6cq8bSHPc3/TIxZr3aWGmSCCALWMZeXFV7EYoq5S5BcH3hsw+Ox+m9NCXv2gToWn6ET61HfPeYXWRu7kS0aeWvn+tFrNgnJdK5mDAqOQGo06+tXzhpxN494XmzNQOO8cpVlucYvWb1tw2qImUdAVGWV6NrtoSYNXvsDdNy3duuk3GIU3Wku43yknkNIAga0J4L2OuXsFcD5Q1w2rlq6w8RgCQwUnwR4REb6ir9hOHJZtrbtiEX+ST5nnUFUm90DOK+La1qPxh762icMiPdBEBzpE68xr5SKh8Y7WWcJcVLi3WZlLeBCwAEyTrygzG3xprH9vMLbFog3LgvAMhtoWmTA3jUsMsbg7xSGsOcJ8OJFp/SqDdi8dbsEgBmvXQ96zbuZZRYypnkSCM8wdC43iajYPsRjVBYWlRrV5LqKbikGAnhEHYZAJJEhjzGt5TtxhGwz3yzKttsjKy+MNuFCgmZGogx8jQTstxe7d4liVZ7xQWpW3d8JX94PsDQEAx1IiaeHO774KgVKkOJGWee+P8AtG+PIKP2h4LxDGi33tm2oW4WypcAZUJtyC5kF4ViGG0iivYvheKsW2s31AtqZtEODAJJZIGwB1H96OVc3e1z/wBJ/sokWspTS2S2c5Ic9LYzHxRl5mgnZTtqLJvrjLl55vKBcYFlUZFXUz4ZYEwBpvEUJBLY73Lh8TBEWEe8n+/Tcr8w1qs9rbl+66Ye2jMhGdgPtGYAY/dETB3MdKmcR7bYWzce2xuHuyBcdUlLZMwGYHfQ7A7HoaMMJ906RM9elTuDmjzQZxIVE/Zb+FBv3Ey6d2sxBLggCFOoG/8AhiqHx3C92FHeRJMLOoOksVGwPX6c63LEgG24f3MpzenM/CsT48q3LzOto20JzLpygQWP2pEGB1NUaOIiDZLqAOcd/f2m+Asrd8LyhmcZJby0OgBJPpv9a74thBdsoiIiFGkTroT3cGBpykekUuAJlLMSrP3kEbs0ge6NgupOY7aUQujIwJVkzSToGlTup8zuKJ9SKltneSrosmlcKqDhLWMYlstOZZ000M6EctRRLh90gFYJgsN+c6fSoVjDscbmaVLZjEzAjTU79KmYcqWI56jrtodPP9KoccWZmw6qaQ0WG09ETwgIMHpz9a23sH/+BYno35mrGMA2ZjHSRrJraeww/wBBs+jfmam6N+Xok6QdT1R6lSpV6ChSpUqVZZKvP/tVcDjD+lkf9M16Arz37VjHGXnYizp/gpVUapTqP5hdcBs5lY5SRnIkEiCSSTIHOFX0FEeJcMefEu1tlJYwSre7McwZ2FPez/F2rZyXCFLXX9CImJneQeVTeJ9ou+tWbxbLcCvCKsq4mcoGpBygajyrwqjYOMbMvhe5mSDlkfc9FSMTwzu7BDJsyKCfujTLv0gg/OmcFf7xwVGUE+sDyHTTn1qw9siDhzzBKkeY0P4VWcHcOmXYwvrOhAHMzyq0CadtoK819qgGcLYuy/aJLty1hrUBEw4LSDmLjKCB5CSSeZPlVruNFVH2ddmBZtDEMZuXRO3ug7L61D7X8cv2cfatLie5s3cssUSLelwEyw5lBv8AeqdwJsc0FJheY8ym+2/D8ZevqEt3btjIRlttlBcgwz66gGDB0IG+9CsJwDGBMADhrgOGvFm1TUd8LkgFpBidD086L9lu2Dk4o4m6tyxYiMRkygkkjLA3JGVgBqM0HcUbw3brCNbuuGcd0odla2ytlaArBTupka8pExXBiAiFW5z26gGVrTtEdeeapN3sbjGt4giyVb9oW8gJU5tGEQG3U5THMMY1qwdl8JiTxK/ib2Gayl21HiYGCGUgDmZg8hEa0awfbnCXLdxwzL3ahnVkYMA2ikLzUkgSNNaZ4b29wl+4ttGdWcHLnQqDAJIk8wAf/ielES7cgdUqOaZb6wbXB/aGcS4dibfFhibdhr1treTRgoE92CSTtGQmOciKrOJ7J404fEWhhmm7fF1fHbiO7KQfFvMeWtW257SMOVud1nd1RmQm22RspC7jXLJEkwKa4V28X9it3sQLjXC/dt3dowzS2XJyIygDQnXTeuAuAyRh1Qf47htzAt7KvXey9+3iLzHBjEi7DJneEVjOtwAw2jFTP3dCQa0bCrCKIAIUAhfdGmy/2Ryql9s+1He4Br+EvPbKuUYAZWByM2Vp1UiAdN5rle0jWOIuL99u5WxmCmIk9yVAA95vERO+tA4OcETmueMR68BzuFccTge8t3U5OjL8wR+NYv2iFy34biSyQrQR4cqqFB6SB6Eag8q2vgPE0xFpb1ucjyRmEHQldj5g+tZF20yHFtdtnm0kScwAURGzDRhG1FRGGJ3/AGpiZLvLqEP7K8TCO5dCS2UiAPMRB57UefHreYLkIcsMvlyUDlqTVVOXvHGUagEADWDLaHeQNusVKt8UFi4MsAqwIBOgII5jlIpVeiHvxBetor/DoguPcrriq5cSmWA0MrTsCu+3PT6UJwV/KxLQRMROp5nT051IxGPN3GMT4nDXGMdSYJ123qDYZc7ypaSY1jKc36RVNJmERw9cyotJcDrDaeg6opw3FNq48OuXXWZ1/hW8dgXJ4fYJ6N+ZqwjC2wBlO+diw9csfPWt29n6xw+x6N+ZqroH/Ujgoaw1AeKsVKlSq9RpUqVKsslXnv2tITxh/wD+P5RNehK8/e1pY4sxj/c/lApVUw1OojXCCcL43N24hVv3bFhA5EwB6yx+B8q+ce7UNh2td3byjvO98WxjTKIO2u4geVPcKsobuKUaXYtsoHMKJIHxqR2qsrdsOhUfu1V0bQHWBAPoNV025xXnNY2WmLHqPtelVc44mk3ExzKYxfFxjLHejwBWAyEg6grInTcNI5mPI1F4KkYhBqFzqRI5kxI9RPyqNY4Q9izmUgpcyEkjUkH7A+6M0E840qVwZ5uK2pXvgFHPlJj4im1GBtNzRldSseTUYTvHyt67Mt/oln/2xVT7VYO9c4lYurhrl23Zy5oCkOIuzlDGDBcbxsatfCcQlrCWmuEIoRRJMelTbWIt3BmtsrjqpB/CoXE5hEx/huPqOayy/wBisXeGJdLJw9t4K2CR4zJjwgwMqkxMSTGwFSsFw3Fi1caxg3tXxaCG9duM1xmJXOLSt9mADyIgATpWmW18q6uOFEnX+flWDyQmu0g7QN/xne+QzWUcO4JjFe+xwuIPe4VrcuwZsxNslixOuZlaBuBGkV3huBYtf6P/ANFuE4cvnBygGXukSc3uwwJ8jWjcP49avMVt+IgEyDI0IUiRzkj+Qa6filrJnzArmKiBOZpy5U+8ZBGnQ9DROeRaEPjuOz5/+cO/csz4X2exmd1t2LlhGt3RdRm/dsYYIEkyTOTU6iD4iKft4PiK4G1h1w922tt4fK4D3VLFyFjVBBInqRyFaRgsWLuYoDCnKTGkjcA88p8JjSQRyrvG4lLSZnmBAAAkknQKo5sToBQYzMQiOkkmSB36/tZHc7M4z9kxNgYW4Dcuq6yyGALbJlPikxI8XnT/AGh7MYrEYg3Bh7qju1CkZJzKtoDXNpqGII5qOVatnrgb0JrGUwaQ65jPrB6KL2cxN57CHEWzbuxDjTcGMwg+60SBymsk7c4ZbeKuJDZDc8JVtUJUNoOYkmB9RW2KYBrBu1OIdsW3eR3we5IHIhfAPPSKay4nvIqTafLqFAwzBmcE5tgTvqCRInU/P9KF8YYJfBAGmUgMQNiYkU7wlyScrZdB8d6h8SsZrzd5JIVYJ+PzqlrYqkHd9KwVJ0dtNo2+m0qZwnHZsSXIl3BnLrOx2HpUlsCwIJGjEkj46gx/OtQ+DX0XwKhDmZI1zAeuo9KTXyXkgwsAdSZ2gHma0RUMC0eynqOJpgHeefmjmDtrJQSDoYPLl+EVufYIf6BZno35mrAez2pYNPKDz6c63/sKgGAsgbQ2/wDeaqKLNcu4KSo+2FH6VKlViQlSpUqyyVef/a84/pO4Z1XuD/0ivQFefva8inilwMcsqkGNyEWB+nxpNb8U2kYcqecaycStugJJyiBzBlSKsXGMTLnw6MikydgrGCQNDOs0Mw+DzcRtSPdQtrziY+pFEsfdX9ouoTsqW4/vAcuksdfKoXEYGkDYF6RB8Z0mLlTuN2guEWAIREIA230j5zQPh18KbLkHwlTAjWSZOvmT8fhVk7ROO6ugaAAAf4Y/hVWsjNcVNwXWAeRmG16HSR+tdiWmePuP2p3DXG+0ehWiYrHJjkw2FS41pghKm4sI50ClCDJPIbA69au3BezyYS2FTxOffuHdzGvoOg5UE7K9mLb/ALPfZpNpAIGxI935GT8ulXZkFTvZnCS183K5w9uBUTi1hSvjfIsGZyxtMnMIkAEj46Gp9s0G432fF9pa7cUQBkUjLoZmOs6+oHShsBmuZlCOHcGw91WFh7y2wdgSomAp13Y6MTOs3GJ1Oj9vslYuomS7dKgHKVfTmCV0gToJGkKI0mftjseAMov3gusrIgg7jqFILSBHvU6/ZOQo/aL4AGwaAeu2wI0gaAQBEVsQn8kRXOM4VYKC4LrpatLlUW28K5ZXwgDViZGkkmOYFfMHwuzbvpD3blwJIVyWCAiMx08JPiA/vNT+A7LLbZGN25cW37qMRlBAgNlGgI1I00zabCImF7POt8xcuhAxe4SRN9zljbZFAiOewEViQbSuhHAu9NkQamhNKZZalLUwPVf7U8ebD2gbZXO0xOsAbkDrNY9xzFvfLXBJcOGDj720zt009K2jiPZNMRcNy8zQICqpgQBzMHWZ2rHO3PB2sYpksnIjuQACfuqw19SdaooMMyT5LVNazNgk9+qD2uLpnKXEW20auqfb55gNx+G9ScVg7d1VctlAPvSuv9nRZmP40/iOB2hbIOZ2IeDOitGbkJaNvjUHh2HLJbmFCIJJ0BLeNjPWMo+FPc9h1mWhHgfTGvt2cVGstatvmIcsvuieu09BGtOd8pIuqCrZoCyTqCDKtvHKPOiF/H2AGyqLhUamIXyGaJPkFmmbXCr1wBxlWVBWDGvJMu6nmJ9aNtQES4R5pQY9xgXRHNmcRpBY/PlPOtz7BtOAsejfmavPHCXJUhuTECeR6V6A9myRw3Djyf8AO1UaMMBLB33KCu2Yedqs9KlSq1SpUqVKsslWCe1rDNc4jeUAEhbbL1BCCfgR+Are6wn2oIw4nfdTHgtL6yo0+O1T6RZkhGx0FVfA8RyXe9KS2UqPF5yeXpTNniL99duBAWdlbqYEADQTyn401axqyo0AEjXUabRPpzmu75nSSqk6xABjqFAmpWOcywCfVqYrv23U7F4/EsjB7cKwIJyE778/0qHw66M9vct3iSQNSSfCY6Tp/wCajYjDooBA57k7x15AV8wbBLiCcxzoWZdRoZ35kmiN2FcbUbUcALes9FtGF4lcGHtpagILea6wLArrmUSsmGgjKviIO671Y+D44LYTvGfOVzEMCSuaXy89hMAkmBVDtcduWLf7oFc1pD3hXS2SApifeEa6AwQdxVu7Ok3slw3rdy5bC52tz4pBhWYQrA+9tKnpNKcDFkNLCScR3ok3FbZ1W4QIMAWyfdEsdp0pu7jxqe+MLmk93tlALTp0I15zUa7gQBaQ3EzWs51U7sZBgHkfPWnbuHtt3v70TdQLsYBjKzfEBdP7NT4XO2KvDQBzPZ8t10+2NAIBukE5gAbcSVGYgabwZ86+3MRAUm6YfbwDWQWE9NATrUK/g0ZcpuqFAbLlVpUmCpUknUMCfOYp3F4W3dRFZgVUgkQfFClY023mgLXTktFG1/PvvzTwxYkAXGlgra2+THKpOmknrSTESEYXSQ7ZV8A1Oum2mx36VFt4bxo5uqzKioWKNJykkka7sDGs9a+WsIVCAXVIttmXwNqfHM6/2vpWg7l0spbHd34eSmtjFUkG9ETJyiJUZiJiJA1IrpuIqBHinXTIc2gBJyxtBGo6xQy7w9HUpcueHMz6KQczggn0kkgeflUlsAxOfvTmII93QBgoMCZBlQ2+88q4ZOxd8OiP8u+SIYjFqlsudBEz5bzFZHxviOfEO4EhtORGgMeXLlWgdq7uXCNqScoTN5nSTWPcQ0IADKDBYeUySp2PPbXbrXXiYYmaKA2X+i5xfEe7w87nK+/ViV/X6VUrdsuRm1/n6VYOKWpRlQZ1RlYkTsZB3+Fddm+z3fl8zFU+yw56TMc4008/KraJZSpOehrB9Wq1mdkNDFMg2ykkA8ydDJ9NPjRDDcZYgIN50nkPTqN520qwcU7MWVUKhYaauxn5yev41WFXu7zTBFrMTA0gCTH4fGlYmVRizTfCdROHJR+KcRbv7qq7Bc7EDpJ1jTSvQnsoctwnCljJh5P+N682BSxk+8xkk+epr0p7KFjhOG9H/O9enTbhAHBeVVdiJPFW2lSpU1JSpUqVZZKsK9qrEcQvkSSLdoKB1YBSfgJ+dbrWGe1KwTxG6QCTltnTplH10kUiuNW+8I2ZqkWsIe7mNdt/d+HXkPT0ruysCGJ38Lch5R686ZxBZAGDgnYqQdRuG0ETB1HxFO2GJnUHwyIJgATy3nb4VG7JMDQ8XXOPXQjKY01gwBvABP12qPg+JhLqtlMBlOm+nPXT4VP70zp6jlpGk8p5+VN37KncRyMRz5mNJHWsCIwkJ1OmWXb37Ixie0LXMNmZ3NuwFBBUT4jAKjNqf4V9wfboWyLaB7TBRKi1GYbyRnIJjnpQLFWiMFfg6K1qT8SKG4zFfv2m4L2kI0ZJHvQRpAJ3HkY3rjKeMm/cDhxTKxazDDRlPrJ48Fff/VIqTPeSpgxa26z4oFSOGe025fYhO88Ik5lUL0kkNp5Vmhvl3VFdmOZcuUkRzbwqYA+vWi2Ext60mUWkQaklyFkk9GIoa2ita3Vz4whZpAJ1hbvirxxX2h3bMG45ysJBtpmA5EEk77VCt+16B/tLv/LH+aqLxRrlxSTlYAj3CGjfcLy25b1xgMJZtjPiSZBgIBMf34P/AE6ba1maKwM1jJ4f0sNIxugNAHH+1puA9oeJuqWtyRya4gUH5PJH8zUfiXtGv4dcxvBjmAjux8Y25dSapi9pUueBFfNrEnwQNgUHw50K7Q4m54VZywPiPSQSBA2EeVFT0N7jidYek/H0mVdIoNGFgk+sfK0DCe2C5cuKoJZnYATa5nQfboy/bm+FLsVkCMuQr9dZ+lYdbYhgRuCCPhV0wfETctgwdQ0gfZ6jUnTnryoNJ0bBBbl6ItHqMqy14+ftF+K9rLj3RmdnkjY6Cd1CHQActvOajYx9dSTMwWgAcyVnSeUxFCcJg2vXO6kZhMnyGgOk70/jMO1kAOVNwiFUa6TBJbZRHITR1WMxDCbwg0bGxjsQtKcs3WJh5Bgqd9uunqY9aj8E42+HIIXOgOoB5Hf0O8GnLaNqvvCIMaTOmx215VybIUSI6EQdTsZB0J3/AJ1rggAtORTS1xIIOSncU7YNczLbzGSMucCV06DeJ0Y/WgVx1W0VLDO5A5wF3PxYgfWpOKsmfMbaQRqRJ6bfSmsRgG5g7jxRsTsCevKKYzAIAEBccHFrnOPNMJaGnin4GvRvso/qnDej/nevN1m5Bg716S9lP9U4b0f871c0XXmuNlbaVKlRpaVKlSrLJVhXtURhxK6wJELb25eAaxW61iXtUtqMbdY7lUA9cg0pVUS02RNzVHtcGZkIVC5MFSu3rOlNsjA5WRkyzyMjSSPMTH8k1Z8JcVbAZWykKBBiG0nY8zNDkxpYEiA4zFuU5xAI9OleM3SHvJkWVbi1sTmhOGu+MzqcwIGkbSR0OoGk6ww3inHMg8oEHrqZ102EV1i7SFptEAN7yNICHmZAOhOo+NdWrw7tYkeHXoAN2PnP6U+ZuF1psIPmmmYmxcXbO9uZ0+1G52G5nlUTieW8MhsC0U0UyMxCyCoECRtBY05isU3cXHSUgKARu0kgz/ClwbBI1jP/ALR2nNOpWPs+WkGec0Yhgxnf7wPRFVJMA7upQfD8Wewn7u1kVpGcg5m6gOI+Qodi1EhhmhvvGSCNxPPffzqy8QzLZuNbkBckx9mToR+E+dD8Djw6xe/eKkFgwBMEwCrHURpzj51Ux2bgPNRkZKDwYst0MkgrJHIEgaKTtqY050T4hh7VsM8MO9VWyRCrMMUGsk5hHkKkYtO7nKFNsgiR7pAEHTkxiSpEg/ChtzPbVczgqFKsoMgz4gsaiYO/KK0+IcQQmW6qlcIhncyWAAgnz5babbCm+OWyxtKqkt4jAHLSP1pvhVwi0Y5vr8AAPxorbuFgOen4bVaBqwEkmHSoOBw1y2nvDecsSB8eR9KKcN4g1wm2QQ3vT5AQw035frXIsk8qHvigjZ1mV1zKJXoZO0UivSa5hG1U0NJc1wm4RS5ba3dF1N1M6D3tpBHLTQjY0Q4hjldlZQCVOmhldiAwjYx8DHWhZ4n3yzZJQzpJJM9D0nX51Ft4kGA8zycch0I6elQNoOcJcLjnC9E6QxshuR+ehRKyq94SQGJMZYOgOhZR94GdDOlWLAcHt3B4TKDYoZGh15ka+gqkY/h14QyPnUjYSIkTt6VAOOZGORisaaEjbTlXfA8QQHLg0nw3S5qtXHMObV0uQSrXCTOszE+h6cqiYjjjWlYC5nLArlOoA5EjlHKNZobbxt24Cx8UwC7HoZA1pYVpBBBA1DnqTsByzTqKeKTGN1hJ790irpDqjtWwUdxBU/eVT+n6T8a9Keyc/wCqcL/df8715qxhPekMMsGI6AaAfKvSnsmP+qML/df870+nlKkcrfSpUqYgSpUqVZZKsT9qK/6ddOh8Kc9hkH4+XWtsrGPaYE/br0nUonLbw6Sf4Ums7C1dAnNV+1eFlQAAWIEMY00gjrp+tVrEqVdsraHcDYDeNTIBnlU+4xYyvikDTSR6ioT2wWyiNG1bfUe98tfn5CvLoU8MnmuuJcYXVsyOZjUAbHp4jpFfMJg3yCRvOnXJpHzM/Ki3BbNtld2iAT5gHciOY1gedNX8UDdyMMkzAMcwp+f8acHAnCAnYAxrSDclRMXgnuWHRVAZgkAsBsSTuaE4DgOJtuHQ2wR/xU18iJ1B6VYMXbIB0Gm5ImJ10HTzpq3hbIEt4oAOnU9AP1pgkNOE2J3T1VNSoxxAeLgRnG87lAbFYhCxRLalxBBdWUjmIP60MXs5ii2dQin+y6jflH6VZbNxCNVB8Y0YDboWgS2h9KmXMPbWX7pSra6qpgR0jT6xSn1fC/GJ8s+ZS2eE8wZjzy9lTzgMTZMOqMje8uZcrD1GxHI7ipNjCrlKn3cghfCYZTIJEjXcE7EE6jap3FuFJHeW1AA38jtB6r+FDMNZLOO7UExBBiI1kN5U5jvEZinp1S6jQHauXnPQJk4K+GJCKFMbso2ETIOhO9OWbWJA8ORB5Os/MkxUjEcPa37ytbVm0KFSs8vM86hHCsPFlV1+8EB+YjQ+Rp7ajnCxHfqlEMm475J5uF3HADeKfeJug/IK30ipWD4LdKhTlDZWiToJGUBjz06eEHrXGHw1ppzM6NudgD5SBp6VCtYYkgjKVX7xIDbwNNSY6UslzpE5cP2iGAESLef6RfhHA0sw118twSSFYEQIOump56TypvG4UmXK93mJgErzJI2OhjkaGYy9lSI1Y5WIIgBSDkAiQToST9amI4ygG0toMIjdm9Fj8azPEY7GTM/HC/2iqPpluEDvja/spPeQCGEKVygajLzkbyfWhl3AK5Zy5Gu5EZp6eflU3DXFP7skwB4S0a8iNOnrNfcThgVhRBG38D5VWKbSMTLKc1HTDlxbULlTVugLQI1OnXnzFfcRw9mUhnMjUBQMo5wB59ajW+8usWgygLbcxr/PkKeu45mkIvdptmYa9DH4c6jeHA2774JwaTCGWQk6sfl/3r057J4/onDRtD//AGPXmS/ayuVmYO/pXpj2Rf1Phf7r/wD2PVbTN0DhFlcaVKlRIEqVKlWWSrDvafisvEbwETltmYkjwRpppp+NbjWK+0hP9ZXCYykW5038Aj4TU+kOwslG1srO1AckFOZ5dep3+HrUu0YdT9lfujaORkwJ+NScDbEFTGaT8d5I9aew9lRrGu8cp6+vrQljY1bm3vuWAJXxwySLYADkMBpv8dgDG2mmtfMLgg+Y3BnYsczaGDtOomJ56T0ohdwpAVl3mI5Qdf56VBu8PdnlMy84kRJ3homgbRwmQuudKYtqSrKfEVYqJ6LzJ9adw4kKWAVTo2XmOp6mfoflLXA90kGJI5fgPL8TTmFwxNu2PCCB4gddTz05inspBxvEShcYFkLx7KIhhAaRppzI/GPhXNrieUmSNTqeX12Bovj8Ipncz5GPwqsY/BDNzWNIH89KVWoU3GXHku03Ob+KJNi1KsoKBWn4dPLQ86EYfHhLmRgEVuanY778wdqaPDlMHN/PlXDYQjbrypbaDACJzRhzgZRHG4y0Q65vCRAgydBoeciehqupdymVb5GKJXMOetfRwxj9oD4Cm02tpiJWcS8ymv25mAOpKiCB0HMD8a+WrxjKrLEfaUyOfQidB8qVzDXFOjN+NMYguYzFiI60YDTkgghTcJhNWUL3joc5ZtFkiAAu505moWIxCq8sXLEGYI1nSJImN6fHE218KyRBIJEjzobctFjJ08hXGB0nEukC0J9r2aDsBsJ+pPXQfKpOF4oWbI7CPvnl69aglSYEQBTd23BpotkuGFbkwpYZpCKddTrHWRzofxPiKZgAJC+6v6t0k1AwnGmS3kIzDlPL/tUXDKXeSdSalbScXS85ZKt1ZoaBTEb1MtWizFjufxOtek/ZOscJwo/sv+d6w/h/B0YiXUDmZFegexKIMDZFv3QGA/8Ak1WxCkddHaVKlWQL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hQSERUUExQWFBUVGRcYGBgXGR4eHxscGx8bGB0fGhwcHCYgHBojHB0cIC8gIygpLCwsHCAxNTAqNScrLCkBCQoKDgwOGg8PGiwkHyUsKiwqKSwsLCwsLCwtKSwsLCwsLCwsLCwsLCwsKSwsLCwsLCwpLCwsLCwpLCwsLCwsLP/AABEIAPAAuwMBIgACEQEDEQH/xAAcAAACAwEBAQEAAAAAAAAAAAAEBQIDBgcBAAj/xABDEAABAwIEAwUFBgMGBwADAAABAgMRACEEEjFBBVFhBhMicYEykaGx0RQjQlLB8Adi4SQzgpLS8RUWQ1NyouIXY3P/xAAZAQADAQEBAAAAAAAAAAAAAAACAwQBBQD/xAAyEQACAgEDAgQEBgEFAQAAAAABAgARAxIhMQRBEyJRYXGBkaEUMkKxwfBSI2Jy0fFD/9oADAMBAAIRAxEAPwBKhpTiAUKS0kSCRMyNZP4fKlDbb77jiEPkhJsoqN55EbVZjnVJZUgEZM0m0FRkSJ5Ca97Jgha9PZH61D1DLjTyTpdJj8fJT7iE4bhym0k4pJAm6yZB9Zt60uxmIShS0tuZ2wZ6HXQjUXp6jjLyEguN5kK1jl1FKeM8LbQn7SwJQLlA0BGh/wDHmOnU1JhynV5+T9I7N0q6ScRuoRieNZWg0sNNkp0AUTf8wEwfWkeHxfjyiFTIOsW29ac8CCsnelQWtQBncbkHyND8eTlebURcoi3PSQed6ajhX0CQ+Zxq9IC+4F7hOgMaAxJjpRL2JEN2CBBnKLmPrQRZTlkZraTAHuE6WFes4VRMnSIv1/T6U6xzD0k8CEO4oBPsEBV7kE+/rUHlgpBGvW59BRTfDgRKjEczQxxrTcytIPIGb87ChGQn8vMaemI3c1BClWa0kaEQaKSlZEFJ62/Wvv8AjoJOVpShOsgT6G+s1P8A40ZnuHAP8JrS+T0mriw92MrX4Qcw+B/frUQQVWhNrkmba6VceNtrScqVT1T+unpRLDDawIhURNCXZd2E3wEZqUwZtZQkLXnyrAgm6QZ0mSbjpb1odvEeGUqIMmbwTyjp0o1fB0kxcfvlNUOcJDZEqnoRetXKp2Jgt0rqLEIwPEHVtFEDKTdayfUAHcc6g4sNmwSpRuVGTA2gaetXDHJTAhRI08MQNh5a3FB419bg8UCNI18qBb1cbSeiNoWnGiUlYEkpgAQIO55URxbhHs92nxbgGZ5q6DnQXD2u/USDEjKsKTZNgJSqelrTTrCKIQUYcAJQDKzpbrvHLalZXOMjSePpLMOHWNTmh294Ew47hW5XkXKgMpJ+e3uqA4mHFFSJToCkmYMX8/OvOLqJZbk3nX0NL+FHxK8wfhTumYuLbme6vEuM0scNYokmdoHrROaliWhrITJtG1GJsOfWrsZA5nIyCzFeNxashTkF/aIOhkG/nRvZZz7xQ/l+RoF1slkqUbWgaDoaP7JoBeMbJJ+U1D1QvGZ2OgNZLj/wqAM5gQkOn8kWt6ajlegcUwMM74UyyqArkCbf70XgkhSQpIPdpAD0amb6dN1fSpYkJcQprRog92eZ/KOQ3B1rjgkNX1/vrGBwrahMhxTCHCOwgkIXKkQfePS3vql/GLeUgkeyIJ89SaccTT3+AmxUyQQfSD7waU4ZwNNFS5G56k6CurjbUt/qG0XkwhclD8p3l7SUNXWok8ue1utR4njlqAS2kI6m59wsD60G1xJky4tUOKsAlJOVI0AOyjufKvl4gAg5jlUCAr8p8qboINnmA2S10rxFrnD3DAUskTETMekxNHN4BDRCCnxTfN0j60Vw/hqlLmxSLp8RAk621n60z+wC0wmfyyZPTrW5MtbQUxHk/eL8dhIUE+GDfwx7qGdw2VUGQRsfhptFGvNBMaEG4NLiuVe0YJAk6+4T76BCSLmkVL18PLgtN9wbSehN46UvYQhAWVmVCMokjN7qeO4M5wmDAA9CDeRP7NK+IpDZzOYdSwbSVwJMmITN/OmI1mpmRAu8M4Hj1ugoCiCmIB8QgmLTeR116U6xGDU2r7yDIspI+Y2oPstjsLPgT3ZJ8SVKmeUK3T0jWtC6+khQJBIVmnfpbauf1GQrkoLQnT6VNWLUW3iPEsAwTY7Hl5c/Kl+McObIR4iRH802BFGYzHJbWAb51WRuJtPTyqTLn9obCkRlSopJN/dsN6fjJAsybLjXIwqW4fAlMMp0BBcIElSlHkLknTyp9hMOEpQhCZBgrA3TNh5z7wINL+EOKb+8UnPmKiAnWYsSeUe6jnXCgDulBTjhEqF0lV1b20G20Cosupmof+zS1NvwNhM7xgywn/y+sUuwViVA6ZZT059fKmHEXpby5SCkiSY1kk+lAsHx20gz5ZVfpV/TgqPrB6wh/N8I2YxKRGsSdRsbj6VILJ2PuoNptRSkzfWPnRowiacHE5LJFHFG/AnYBI98CpcKwPeuZVWBB+F/lU3JcagqAUgQUn8SQZCh5aetG8HEOJ8j8jS8+Sse3O86XRIGbeO8FhmwsABQQUQbkXEKNvyfSpuIK/uzZBuk/mjYciNqnPetFJARkBHXoo6W1gdDXjuZ5GVyE5AFQLZ9PEk7DpXIZizWf77zzqATUQR/Ynx++VJO0TcNNhMyToL2jlTho/2N/wAkmkvEcMrK2AoJvIMxtXT6f83z/iO6knwx/wAf5iJhrc+nWmWAfyqyxmQsgdQoaEddKmG1KkLgaeI89tNT5VNhoWKRAmQski43AFdBmuclLBsRpgsNmQM7qUkiSFQSFHXLGxHxmpt4NkkEPuZhEEJUrS8g6yOlAgKVKsuYi5KRYxa4Hsq679Kf8OZb7jOVQrL4UxJk6Tf4Cocjad7nSxjVsBFy0IccUlgKMySIyoE2mDcee9fYLhTaFhKvvFWif6G1WPZEKbbTYqlWYnYTeOsGpJZhSkNqIFi4qbnp+9PWvMxr0ggAmFsi5yhRiZvbqTfUV7iVJTa3iBEeWnxilfEeOFmUAlaolRTEADSf1FAoxylrJVJP71jbpS1wMfN2hHIo8o5jB1AIUVABbckHyvr8OWtaXtQgfYylsJHhK9IkJv74B86y605kRBCQCFEEDlvBiwG29MuK8WccaLa0gJyZSQdoi8prGW2XfgzTYU/CYzhapxLc6Zgfde9ahbk4lMH8C/hSfgXC0l0EypO0iL39/nTlLaRiwE2htXzFUdQwL16Cb0SsEHuY44Xiu6SFxnzAhMfhj8w/LNyrpFX/AGQwkJAKfCoHYKKs5M9dbc6D4SFJCVI8RVbKY5m4OwHKmLDYASG1ZVEypEWE3KiOuxrls2hiV5nm/MdXrEXEBLJJEHP9LUvwzV77gfMz8Kb49Esq/wD6fqNaX4NrNMnQX+Pv003qrA+x+co6tAUv4QvDtAPX0FxRSsPmMhIg0hdWUOSDKbwQdR0py1iFEAg2pxxs24M5BIi7ElPc9SAZ/e9X4FMLB0tNVN4L7sn2s0ZRoAddd/KjcK40lSQ6VoUfZIunymJnoaLqDqGwlfQ5ESwx32jJt1CmwvMApEeCbqgyc069BRnEUjEQW1HweLMORi09aVYviTUSVtudFDKr3/0oZriiEiAVtDpcX/fSuYMTXqo7Sl8C/pcG/wC8wNtRGBe8m6T8dczhtMESdedotTvGPoGFdSlaVE5QNjruKW9pVpCGo9qTb0roYT5uOSf2mdQvkO/A/mQ4fw0OTfI2geNZ0T0HWpd0HVlQSAgeFCf5RpI5nWqRhHHUpDaVQIlKvCB1M2PnTpvss8EZlusosCbkwNNgLnlVJVhuZzVdAKEFPES0kIDeYHZJi+s6UTg+MpXlKUrSsLSfFGUwZgn8NradYq9XZbKA4cWg6CEsmANd1j3UU3wRnKVrxRV0yJF+gKzS3xVvX7w1ze8R4wBK0LyyErkzqoKBGt+unpTfAYNaxLUqCrLSRlOaDKgVa7DLbSma+z7BCSMQoQcwSUJ/FpMdZohthCQAXpAJvkHnpNT5TkqgpPylOE4i1u1CY3jfD0NBWRtQdXKV5hGUKvYcyRrQy8CqZQnMlVwRzgSOn9a23EeHtvEZ34J0OUWy6fipT/8Aj9JUe7xwSLnKW/o5TcTuRTAg/AxOYoHJXeJeLYkNthpMFR1jmSP9qnxLjThZWg5SCmDlOm3KnOA7DBlwOfa2llJsFNkbf+Zj3UdxPhy3QqXGSVaXgSRG409aF9KkbX70eYavrBs16CY/gGKKVgRmsYjXSj2VzjEyIJQqx8xVOB4A9h32+8CQnxQpKpk5Tt5Xop95KcclRsO6OgvryosxByHT/jGdKxVQGPeG8NxXdpKgqFBSk5d1dANvOiXMYtRUs5WwYAJ9oAaCaVHHoSo5BBN5jMs+SRp5k1U9xlaDIaAJ0W6QpR8gPCn31KMLMbAjmyYUJLG/hGzuGK0FKfCknMVqtfX96UifWlKoQtKpSRIFt9Of9KofcceUMyy4TpJt6DQW3q1WAUkZU3JBMzrFyB0ga1VjxDFsx3k2fq/FFKNpejC95ZIiSL6wBv603a4asADvP/UUDw5RGQpGXMSk9dTccxzp4MT0FWJQFTmuYr4fjGwkBSgFDSxNo6UHxjiHeZQlCsgUMyiIPKw6CaqQ1FpEb30nT1q0pbPtZVpGp1t06/WpCgDap6/aBYrDJkjvURnKgq5sdAQBqBQ7nDUG/eDoe7MH1zW91evYJI1Fuuv+4qru8kQVXiUkb7EHpVVkgUYS7Qd3DLCspBKpsNQZ5c7UUjCv2IYWf8Iij8O2l0trBkpzJOUbXIVcjw3IrTYDDvLUlvDfkBIJ1OhN7welTtlbhRvKAUUanv5TFt4N2f7hf+Q/SiVYfEQfu1wdsp+UV1vh/ZxCilLvhdUJyhRMxrBmrODcDbfUpLjS0WJSVKVcJISre1yKFsj9wPvNXJh7avtOL/YH/wDsrjmEj5V4vDPAf3Tn+Wu//wDI2HTsT5qV9aWPcP4ch3ulupS5mCMpWoHMqITrqZEV7xmJ7feGDi7BvtOLDDYgQEtLIgXy7++pn7QCZaX6I/pXe/8AkvDDY/5lfWqX+yWGQCtQKUgEqJWqAALk3ofxD+33mf6PbV9pwEIdSIDSh5IP0tUy29H92ueeUzy5V3Hh3A8FiAVM+MJUUkyoXAB0OtiD60WexWH/ACR5KV9aPxm9vvPWn+77ThA74D+4WY3KD9JqK0un/pLI3BQd/Su9vdkcMhClqSqEgqPiVtfnWTYCFvZA2UJ8V86rQCfF060Pisew+81smOv1facwTh3IADK5GngP0qjEvFJ8SIUDeRB/pXTsK2My0uXSM4CkKPtATqCZmd7yDWD7SpR35JJVYQhOsjUqN8vzosWTU24/7gsVZTpJ+cuY4ozkmCi1xlOvmNR53qkM96QoFKUzlBV8YG5+VAIeAIIaA09q/unemTDKu9zqGcJtB5dNgf1rCgQkiYdWWhPcS8lk5EphSoE7mTEdB6megpscvdlfQmeUk+6lnGEZ1NqkAIzkzr/KD5xS7iHEitKWkSEwAZ1MfIUrR4oUjnvCrwwQY24OhTicxNkyBPL98q0aODJjSs9wFENhM2FaVOIPM1aQSfLJis5/iV7gwa8YzuixIA3O/l5GvcSStxKBYGBNE4rxLS2klKRrlMXO08qF3+sbixBhZhCODKSoEuAq6iw9JtVTrXivfy33tWkw/ZdgsTkF05s3XSsc7iihXdk5kg+EnW+x5+fSpulzjI5o3Up6rAuMDavnctwp7p5M+yXCbbSJ/wAtdM4Ey2hxlLpStLiAb2KSdpBEAmOlxXMW2v7Q1m5/WtVjGFDxozShDZURonMCAM0ylX1pufY3JP8A5i/WdJawzbeJDeEnOZ71WULQgDUSbhXQHzFO2GciioqUtZsVK5DYACAKyv8ADZp3K6tROQwIvBVub78z1rY93eufkcmEqATy5rAdpCRxjDwQlUSCrQHunyCeg/eldFcatrGtxt1rHYP+HV3FP4lx9akFtCiPZBEE3WrMfcNbXr2KgbJj8WRVsn4fWJuHdvXUPpQ641iEKC5UgEZSlK1wFEAL9iNBr0o/g/EcfikJflruFl4LbI9hKCpGupJyzVKP4eLSppTmLRkaOUAtRCDmCkglcSoKUJItIN4o7C9gXGzlRjHEtBSlpbAjxkRKjm8SZuUwAo9Zl5KdoxjjA2O8yXZHj+IGXC4coQta1LzOXBOVEJA8gTGpg6RXVUrN5rEr/hpkSn+1hsheZCi2AQo5Akf3gzQpIMfzEb1uO7gCTJttEnnS8rcET2V0ZrWetkEEKuDIIOhBsZrLcecYwxKGkl14wcqleFA2K7XHJJma0xNYxrse84VKcWlJUoqgjMTJ3jpakjKyjy8xJxqx3i3tM+HsGpaUQpBCVrQQmVcimdJNiTM7VjsS22rKkqQlRGo1k6SdOnoa3HH+DrYQlsnM2fEVAeHOJgRM2F+pPSuc8SDa3SGwQI9oiJMSTG6bRe9V42OQ0djEFNF1xBF4N4tqcbmUqCLCTfcUHj+EOtFJdJVnBIN9tR+9q1nZzEqLBQnSc19Ab+0dYB26a17i8KMSEhZUQ3lM2EAmFTA0mAVcp5U8Z9LEGV+BqWxMzwNwEqbcM2tPu+lF4Hhf4s4G0DX0JqBwbSMcUtEFITfod4+FHYJwpJE/mi02Jua1mo2PS4FeUavWoywMJSABa9vh86ZB1Wxj9+VLsMxChBB1/T+vuo3uj+Y0gloahR2mV4WwCu6jGUnU9OvSjOGdnVujPMKX4wkECAbjMTN+QA2vQXD3hmV1SfjW64PgS423LeYKEgjWbCByt7qLO7AmpuJVKD5zPOrcawuIC/abiLQQN5ExPzrNjAuJIdcy2OkyZItIjTrXROK8GX94lcSUhtQInNEkGNhFt6RcSwammRnAEOTPoRBtfzrOmybeUb94PUKbsn4QBjCqABH94SFSbnz6DkK6j2U7JTg3UrX93iUJ8IOYpVcFWZQ9qdtLVzHAOFxYURlBMkDYHUztoK6l2Z7UB17D4dEoShpWZMe0sAAX2SLnqa3K1ncyP9IPvNhhcGlttKE6JAA6x+5pZ2h4q7h0BTLHfkmD4gkJHMk6CnLhisf274C9iktBoJcShYUttRgLgpIB5ixTH80jSpf1bxuIAkA8SKf4iheFceSwc7SkpWgrGUFWhzgXQeYE9K94P28U48lt9juA433qFd5m8MZvF4RqAT6GkeE7HYxLWIb7ppIeLSgA57JSSYFrpAsNKLR2OxS3MMVpbSltkNLhyTdC0Ep8NyCoEDeNqcFS5Qy4hde/8RJ2w4x9tbbeDAS0HFIbcUqVKhSZGSLCRrP4TW27e45xrBrLZKSo5StJgoB3nWdrXvNqymI7GY/uE4YIaUhtxTiFZ4uoyQbHwzJmxExetx2s4WvE4RbSYznKYm0ggkTWMBW0JmTUg5F/a5z3tS4pbGAdW3DgKAmVZs+VTSk32zHnpN60yf4hJS3iFPsltxiJQF5s2YkCFQIMgg260v4h2Zx77GGQpplJw6kkfeG4R3ZGbwmCcqtCYtUMX2HxLzmKWsNo76CmFk3ClEiYGqVe1sdjRHTW80eGwAP93jjgPbP7Q+cO62ltzLnTkczgiEyCYGVQzDpWgU3F6zvZbh+KaKQ42w00hEENpGZxVvESPZ+M1qF3FxUuYLfli+DQiPtPjS2xIAU4tQbbn8ypE+gmuNYjCq/GQCoAAzJjrtl0BA2rtHafhCncOMhhTakuD01rjHFH1AgpCVJsAtJ33tsehiKqw2aiTQ1H4RnwEEto7uVKAIUCISIJJ3lRM/71dimVNrAKQSkHLBIFxcEbpFj100qvszxstNlGUEyb5gJmDcU2YxZxCkthIClEgH+ZUDXkIFR5WdchFbTsYURsY7TE4LAFOK8XtQsmBEzERGmtF4d3xERubjkPn50ZxNYOJGXwkhQNuUfGlOFdyqJkawE7878gdKuRi4s81OdmxhNhxcfYFUr2Eg28qYd3WewL6lKUsjJB2v7X+1MxiF/mrzCoCt7TM8J9paTN02uetdQ7N8aQ1hVQQHG2QQFAQVDw6eZrl3DjDiiRog/vz6U64Fx5LiAtSSqAEKAFpiTG0eyaPMp1E9tozCV0AH3m44vxdJWl3OrOUN50AWKdCd8sEz76zvbc/dwfzj4SZ8qz+P7Zqw2IaCGyUtpUCCSnNnjQkEjTei+JYv7S0l9JIQSISQJicpFrSDy6UOPEyHUeDBy5ARoHaCYZw+HLvA85gEDmZrrf8OOzIaa+0KMuOgKAI9kRp1Nci4EP7QlIMALQQOpOo8/0rvfZVX9la55Z99ey1qr2kunyBvepmP4kcVfYcY7p9baXLKAiAAtAKrgmcqzrbwiqOCced+3llOIOLYykqWoJ8AAkHMkAa+G+s9DXv8S8O467hw20twNnMopTIjO2Y84SbeXOl+K4G9isUpeHYXhm8qkqUoZMwKVCMoN8xKbRYJnUAUtaPMvUJ4QBobfzNbw/t5hXnktJUrxkpQooIQsixCVGxM287VHAfxDwjjvdytJz92FKRCSvTLmmAqfwmDcc6xXZ/ha0LQ0vAvOuocJCnFqS02nNnkWy5gqLCc0TPIPiGExjq87zOJcdQ6lR8JyBIUhWVtOgUSFX0smTvWhVgHAlkX9xN/jf4i4VtxTZDpUgwrK2YsYJk7AiKlxTt7hmQ2rMpwON94kNpnwfmMkBI8zWWxOEeOJ4gv7O8A+1lR4DqFTEj5iluJ4e73WHQrCvpU21lS4gHNmSVQCkDwpvAUCFCdxNYUWp5cWPbf8AtTTL7ek45pAz/Z1IukNnOVKAIMROUTqLC/Kjne3+HS8tpQdTlX3ZcUjwZpiCqbT5aQdDWaaaxbOKw2IdYdfX3AQoIicxt41TlSRvsdtLLePYDGvKe7xnEOLCpRE92lF/ClOhUTHi5V4qp2/maMSX8h9Y5xjzn2/Fp75yEMOqT4rJgIUIGnMTExUuy3bVpnDMofcUt111xIElahmdKUzJmLiByqp7DvqxeId+zPAOMOIAge0UoAFjGoOnKlnZzh+KwjzbqWHTmUpLqMkeAriQZuY8YnfMNxHtIIow9KlT67ftOp8ReCGFqWQEgGflXC3mkIfJFgvKkiNZtcdDvsa7rxHDB1laFAwUkW/TrXBsSr7wSVIcCQQsKsoXN408xzrEuhUhBNH5SOEMykgE5/KNBrHOx86JwXGe6dTlISQoR0kxyobAlKkmdMxMxpYTbr84pPinC3iM4ElJkTta1poggdiDOsWZMCn1h7eMLmJJiVDOTHMmKGYdSFrlGfNmtMASY66V7wfFjv1KI8SwZ3k20E1e5hFJhRFlKKriJvcH9706gG0n0kOdrQG+8LwjWUKSfaKknzTl1980wSzag8I0mcokEiwPTT0vTINqFopGUHVBRhUzXDkjvcpv4d6a9m8EhOGaKVCO8UFg8ySBPuFLMKqH0nmlXwiq+xnEQ3inmyfAufIFJP1qoWdXynjWha9TDu2mDS8jvAmFtLyKI3m/i5DcHzoHD8Ocw7eSykKWFd5yJGUhIm4/m3pvxJSXFqbVmhSwdgIKYAmZn4Uw7TpAaSTYICPcRHzrUal0GKyLqOqJOEOy4hRVKUvJAJ9PqPfXeeziQMK1t4RXCOGuJSpkkgJSpBIjcmT+nwrpPEcecRhGsNh3EKdg94gK8XhEi3Lp5VNmBLXXaArf6de836kAi1+tQTE86zvZLs4vDIzurPeLAlCT4UjlyUrrWmw6detTFd566G89CKFc4s2kgKJExFtZMCOk70Vi0KKTlievx0vpWXxPAPvy4HUB5WgWCuNkQCbwZO0wmICbsAHeBzNIt0SBI39Y1odWObzZcwkKSmP5laDz3ilSOAP5yv7T4inIFFEwmbxtpe2+s2Fe8O7NuNJV96CuIbOSzYVdZAm61czyHWR0A94d1HqaqL6M5QFSoAKI5AyBPnBpSOH4rT7WJy6ZOZ118wPLzovhmFCG/b7xajK3PzK0J16R0AoGAUczVsmFmvkJmorR6V4lcUrvG1tB+0eNW1hXVITmUEkgemvWuBcRXCnCDMpbSf8AETMfKuv9re1hYlpKAcwuo7SNhv8ACuN45xDagpCQpCk5Fo5gHWef0qzAwJqKYaee8lwxxWU5CAJjS+gpPjML3jrile0CPkKeYJbSswatlOilTI3KTFzzFV47hHeKzoUBbxeE++5FUBtLm9rjg4ZQDvKOCraQCESFmyp/Qj8Pxr5zGyseIgJEyCRN7+elV4FpLa+8LogAiAmCZ5XqbgSSXEKlEzBEHNMgETcHnyoyo16jFFhp0rDODO53DJJtY8v6ae6tH9g/nPu/rSdWXN4AASqbCJEXtypshZgUWHTkvVEZrU7TK4bCkuA2IHhN9JE3q3slgwrGYhQFk2H+M/0qpKwh5K9AoEEHQKA+kX86c9nMQ20p5wrQM6kkX5CPrQgtZr0ldKcY9jJIw4ddcTOrqUzvCSEG/oaZ9pyFNLGviT8CPpWb4FxBtJ7xZJPeLcA2ElRiw9b0dxHjba2lBIXmI/LF9dzXjiZTzM8VWFAcRelUlKfZylAB5gnTzB35GujcE7Ird+yLAyBseI7jef8AyNxXOsCPvG1blaSAYtBBIrsvB+LIw2GQPxuTlzSBM2CiAY1sNTWPudMmYige9zXqbr5oxQPBMcp1srUABJCYBEgblJukzIg3tRS1EaAnyj9SKmIo3MuxBuNB4pAYySdc86XsI5nXp51l2OB4pDpcHdLUQQCs3nSRa22nKLWrWOYpX/bV/wCv+qopfJ/6a/en/VQ6iNoQ2iVvB4wKU590VFITBJO+idkgdfaJvAAFQGFx+fOSySlJSBeL6wNJMC5nawg5nxxKvyK96frXnfq/Ir/1/wBVZrM9EHEsA6lmVOISV+LEOHUgRCEDZJEp567maYdnw6pkF1CGiYytp/CnYHrRzrxIu0o3n8OvPWvkvK/7aven61hN7QgZc43QzqYBOsAm2+9EIdJsUEDnb9DX1ppRXeErGc+4n2IeeC3HXAmQVACSZiQJsBeuVOYl0rS1lAJFjF/F05zvX6Q4q8lDZJOgJnpFcSxLSAVuf9QAJBnUbfrVCkYu0bjxfiLY9qma4l2aLTZczAKQkHKkGTz8UiIorIpxQQCVJQADN5JAJUffFH8bcQhlWbXIlPmSQfjWbRxd0khCsoN7Aeep36inoXzY7PM3Oq4m0qe0d4rhjKQSswTeATJjkkUs7uTCEGAM4BEkgWKuvK2lQbgATPjJLiibnkJ5Rc09wvFUpaCU2y2A5co/l8qHzYx6wceIOd9oBwzGqcnnIgjfpRWZ06FUUDxPFJZedSlAMqCpzcxMRERM6VR/zAd0H0V/SneGx3UbTGKKaMLDstkKABJEKPSx+HyqZZSTEkQJtfy3AmoY9f3YOg9lPWPaPpYUMhCm787Abn0/WaALY2kwJ5luXLYIzkkmSfgEp/U1LEOEAAttDWcoMgec16hMwpMpzSJP7sKpxhIAIjWBvJ8uVEu5i/Gf8oMjw9UqROinGiBM6K8Uf4bGuwcIxbbaQXSYS0CmNcpnNk5GdT5VyPCtZ3k5jfMnTYTsANvKtjjMeyWWozKcCQgZtExa1rK9edecgNvHMjFBQ7zd8J4ghbTRw4UECBkUTM5rkKEhStSQdRRL7akpchS5DqEiSo+Hwese1MdazXZ7tqtpIU8sLSUwEpBTlvOZSYuSLT0608X24QqCFFPMAH4yk1O5AjkLjtD0sqJbjOUrCkK9qxBCpuZA9oX5iqiTDoJX/wBUCM8gT7uURVJ7YI/Os+Sf/ivne2jabF1U8rf6KVqX1h+f/GM+Fhz7wLmQQJP4gE6i9p+c0pZW4GXArPnLUoIzTqQQf5gYM6kEcqi320bn2nD6f/FWHtizN3Fj0/8AmsoesK2FnTCUYgpWhXjgFyYCo0EQD8OteqxSsikjPJdJNj/dyCbn+U6TzoJztuwkx3qlHcJkkcpATbzr49uMMQfvjIsRy8/DRVPWT+mEKUvMqUrU394WwM0zaOo3iicCtXeDOhWfMqTeAmCR0I0Ec6Ba7X4fUvjyJ/8AmvXu2zIQV5ucJGp8pGuvuPKsXc1BdiBusD/iBjFhCEpMFRIHpOvT61zLFPFRKMvig5vS8jff41ouP9pk4tUlOUJFhOaRMzNhM8qyrjwSorEpjS8qAHmLJvW6fMdvhKcBHhive4v46c/dgEGcxV1KfD62m3Wh+FcPW6D3aM5EW+g3P6UdjgChQ1UglaVTe+tvT4U77FcRbjKmEqXKj/Mbe42IjpVfiMuA6RxE6A2fzHYxZxHsw62AVJAJEwm8RSrCsjvUpvrGljuP9q3HGuLNpzLnKUwPELyJMAfiN7bXNYlWLKu9f0IBjkFKEJjyoMRdl8wq4/IEVqBuBcRczvLWDbMQPTw/GJrxLXWq24Ee6ie9HT31eKAoTlsdRJjPFAEJzyAgEiNPEQZI3qJxCFSMoCkHLHlcW2tVz76Mp1zDa2+3lF6CxSyooVlGkDwzpsb3qUDt6TFO9iFMkC6CQBryJ6QfjXz2GCiTmIPM3job6+VRT4ekgFJGgNv1Hyr1lIWoBIkElI23AufW9L3u44KuqL3eHqSZCjzBTO3XUHp9KYsY5Qw2IUpS1EITlzKJyk5ridDXzhtNxab9POvcoOHxc/kTHmSa1nur/u8qxDSTXof2iteOVmb7rEOLES4nOTttJ1JtHlXuJ4iu8PP2EFKFlVxr4iR7gDFT4rg8RlQ+UpMJTmgQQBMSOZBuQaBweGcxEAZW0JBGZWwOydJ9KqUIRqkGvIoqzGfB0OLWFqxDmQBJMrIJm+X2rfGm/EuKgNqSkwTdJbJBBHXc1l+IvMNrgJcWRH/6xysYJPwoZPFmpB7mI3DhJA6SIpTdP4jB+3yhfiXVdIn3/HMQdH3enjO+1q0fBcK+ohTzuIVPsthSiT5wfhr8qTADC904mV5wcqjbLoIywfEBBv6RVeOxr5UQp2IJCYETttcXt50x01ikAELFn0eZiT7TXPcYSiwlJmYiVHmTNh6msXxHjThdWpDq8pNoJTbymnOHZOSCZUUkEnWSNZ5kmsmhMx13o8fSpi35g5OsyZj6fCazsrxkkLDi1KUCCCV3A0MA6054jxQgpXPMTA9LjWayuB4QUrCw6nwkERN+hvb1p9i8LZSc2YwTExtIjmakzY1XKGlmNnbCyNAsLie7XOxkGDGu/KinsSDmzaWsVSY3vsaJ7MoQ6lxC0ArBmDytAFrEaEeu9eYvBKLxEIShAJbAEAg79T517K6tkI9J7DjdMQN7GCrs2oCTaItafnQScCJucqtZBjTqN6PwjOYKISfCbkGBewGl70UvALOUEQSUgnLESY2kHn0oNemHo1RK+g5pUsrncyVepNzVeIfVEJIyAyRG/UGj3mgpZSJmSL2nKSJ8o90UUnhrbkgOgKAskiAY1Eke18KcMm4JgnEqqbiVp886mZ50KuyrG2omiQBVe050cuoBIsbkAg9eR2pkjs8hSSkuFOXQADbnP6VTjXfGmB4ZSZ9fl1plxJxTjM5DYElRj4bmuT1bOrgAxuNgq3EKOEKEnMDIJuCJk7CTBNCsOFJUDYSqRuNvI2sR5aRRqceFNyT7MJBB1FiPcaqxjwcUFKTCjrkJGc0xS100wZFn3dSmTAkAidY8ptsd9Kry/drCiE5h7R0F7+YqTWLzNjeACrqbAD4e6h3m1Fh5S7kt2HK50oqPf1EoxAk+X3g6X87ighTjqfylRypT1vCr0E/wVbhUVL8VylKhtvcWHlFGdmuJthHdK8CiqytlTsTsRt50zTg8zhaUcpKVATzgxflTmyHGxFVJK1UJm2+GKW2UpcQspgpSFCxOoBOx+YoZrgrhjMCgGbkT6QN4qSGFMOBDySkEgKBG17jmKdHFB1IStQSsD2tUK0F+RgCD0g7VSzMOOIsAcT5rFhHepzBKpbWCRMEDLKT1FtLRSl51ZcCDEKKYymRGgIP9KK7hKlrSvOFCEEqIAAItfmT00oNptSXEqUgpSlWXyIlMTv4vjRIou4FzQldzBEpBgczSrC8GSmCs5zrGgn5mrGVQqPSjnClIlakp8zVBAMTZHEDxTG4sdJHKmfCHc7Rz3WDlM8h7MfvWlzvEW5hK8yulh6nlQr2NdZVnBTMlBgQRImD6XmpuoQZBQ5lnTZmxmzxHqSG1hQWEkC4INwdeR9ag5iwVXAAEHLBInSRuBpM8hQSIxCM4uU3PPqD8KixiSLLAWnSDt5VMuDa+45lZ6jf2MKY40hBB8JKJgD8Uz4Sdr77VouG9q8OJzEoUdZTadJkWrK47hDefMg5bxl2na50EUhW9czrN68MOPKO89+IyYmsVNhxlaHFFTSiSFBUnSSdU9QBSzFYhTiVhISlPiJM+1GoHS09b0IzhfCkqVrBCQef6ztVqfu7rIGX2U77iVDkATY08VjWlk75GytbQfECA2DM5ZPqVEfC/rViAYofFuBSyUqKgYMxF/Imr0aVo4izNcQCtBk5ZFiOQvPPSrMTjtUhXg2i3ofKoYvEjKITMQrXYyJNrWuPKlhcSf+oiDe5g+6PrXMyJ4j6iJjGh5YCWxmzIEcgAZ6n5a86LabJFhc6KuT7o1rxCSogkeyCpIifeN73p1wMpDRUAZJhI3kWHv1pzPpHELDjDN5osY4WUpTJg+MmdiISPhU1YaW1IUqM6cshJMQdxPIipYnGZXilwiJUDGg9n9Zq3FA5Sc0CJt+InrRAaqB2uOw5Clnt6TPjs4yBfELG39yf9VEvcMcy2fcWkaK7okgbXk01w2QaJJgEqkTPnOn+9Vtv+2rLl8JiNBHPmr5URdtzZ2+Ew5ErdREaOzSV3U8uTuWyZ+NV4rs02gH7+42U2R+tbNt4qCVeHMBAmbzvraaGxH3soUMqtJPuIPSkfimD12jQEK2VFzKNEBGVaysQBdB0mQNbjluNqt4k2l1ZBWlsqykjKZPK887+dReaKVFEc4job+k/OmDfB3MoBdSIuEkG3IAg2vVbOBRuShT6RQvhkWL6oG4bUR7walh+HtpMh31LKo9TNevYZGYg/dLveTBvF9xMWNXMYVYMFOca+1I9wNM1GruBqA2InwwbcpzvEnNm0gwNkiTHU+VXqwuGdSAp4hQUTCRM+h1VbWoY1LeVOVGRRIkAb+f6VQlgtpUCs3AUpIT8JJEmx0jzpW7DkxisqncAxziOKMhBCcreeUBZG0XNtYNo5zQLwSClQVrELCSBJtvp76BU64Xx3YRZICY9kJN5vRSn88pVDpETFk30AIuTRY0OLjg8z2XIMnaXLcLaVJIkK8Sk7E9bUGllFipPiJgRvpufdvRGDxIPgMAm6ANCk6QffUsW1mEaEaef0qpkVxY2k+sg7yPe5VhAITO4A6gA762q1OBbggAEGTJ1mJmelAYbBLWVKVqkGJN5FxE/KrcQ46sZl+BBtlH4h86jdSDsZQELcRaHADJQD7/rRqXxHsihcY0EuFImOvlXgSaoG4mEUamnxOLJQBeALD9nYUPh1FQkjSLnppA5Uzeb+7Ukn8IiR7x618zCkW1Go+VTYGVwdUFlo1BMIqF5rn8psByM7m21FutKHgQYkymJttJjU9atw6Ep0T5fQUXiMLGUp1uOle8G+3rNvSIFw9kBJ/Ffxc+QMTz2ud6owzUZ0DZZCbyLa/oKte4apa5SCneAoRJ5GJFGNYENJgxJgW+Qpmk8QNoA0lRSCqCEm0CLb36ianxFSYOUGCBaNNvUWHuozA4cltIkJVmJMiQb2BAojEsCB+IxECad4S6TvBJs1UzaMfBkKm0Cdqv8A+LJMeNIgRp9d6q4ngxppvO/9aV/YUkQVeU1G2DEY23rmX8Ux1ytCgdCec7+Yn51ejijZbBslRIJF5EagdKBOCA9k6VFthUXJFEcKMoEJXZZRxfFIWqRa1+RPOh8G+Unw3mx6g9Rp50enBKJ9oj1r5zhZ1zE+pp1qAFgEEygpNpCiNlJEx/5CplguAZ1qIEmAmJjXU8qr7pQIuaqZcUhWaL6XvIrSLFiZXrGXiUyHIShK4BSLyBYSbXpQcYlJI7vpOdUf5d/WiHscpSYypA1tz8qB7i861iLVkzTXaXOL3Op1/pyonh/EZVlWfCLg784mhC2Sb1S43fSmVtU9Yvea8YMEZlKCQRMDlyFLOKcVBXpJAhKdgBOvrQOG40pDeSARtO1C4dOZdzqb1MmA6raVPnXTSQ5lsqVmVc6++ik4M8j7qbYHhaFQCoAWkyK1rKcMhITAMAXkfWrKk1z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data:image/jpeg;base64,/9j/4AAQSkZJRgABAQAAAQABAAD/2wCEAAkGBxQTEhUUExQWFhUXGSAbGRgYGR0aIBwdGh4dGhgeIBwdHCggHhslHB0fITEhJSkrLi4uHiAzODMsNygtLisBCgoKDg0OGxAQGzIlHyQsLzQ0NCwsLCwsLCwsLCwsLDQsLCwsLCwsLDQsLCwsLCwsLCwsLCwsLCwsLCwsLCwsLP/AABEIAP0AxwMBIgACEQEDEQH/xAAcAAACAgMBAQAAAAAAAAAAAAAEBQMGAAIHAQj/xABGEAACAQIEBAMFBQUGBAUFAAABAhEDIQAEEjEFQVFhEyJxBjKBkbFCocHR8BQjUmLhBzNygpLxFRck4hZDU8LSY3OTorL/xAAZAQADAQEBAAAAAAAAAAAAAAACAwQBAAX/xAA1EQACAgECAwQJAwQDAQAAAAABAgARAxIhBDFBEyJRYTJxgZGSobHB8ELR4RRSovEjM3IF/9oADAMBAAIRAxEAPwBKqO6DwiqAGCblpHKIsPW+2FNR671mpJW1x9rUYtEwQOtvnjfNVXSlUpiILBnYG9yLd9xNsQ+zU+OP8J/DEmYrjx2g3l3DYzmyAOdobl+GVULHMKzAD351LbvNvpgfP1ER/wBzUDBluAZAsREg784w5HHai6iyEorESs8jgDi3CKdZfHy/lNy6gb9SFkQw6c/rHjzHXeTb6SrLwi7nEbrp1mvDOK+FTZtFPSW062ZgxIuYgGfkMJc3nVLF9SmTMJP4gc8F8EqGu11HhU/dXmOYY9Sed/TYYacXAfL1CVjTETyg377ThpcY8m43MgBZhXhEz15FwAzQQTMmbn1AFvliThrDU3kDahuR7vXtgbQGK+bkBETEDkdiDcmY3OIXUglVk8u57kch2w00dpo5codQqBgJDM28D3QAYknp/XGq5lWcWI9On5/DGZfLkhRsYvz5m3yIxO+QAF74w5QDVxq8M7i62gNTexEet4nn/NiHLlz1aDIgH48sMaudp0wZcExBAIJncWGNV41S/hqR/hOO7V69GaOHQGi00Ks1yrW7H8sRuQAAwv0Mj8RiZOPUhvqHqpH542rZ2i8aDMkT29SRbGa8l94Q2w4q7rQYbsQLLM6jPXoO0fLEwPh/3msBwCpZbQQZE3nleORwX+wUzfTI6j8xgapwvVbUYGwJJGMGcHrMbg3raDUq3lkNB53g9gOcf1wbw7P1DTdQoYE3eobAfw3sTzwKeGlCNRBHy7YNp5umoA1C1gADbttBvzm+OyMCu28QyOp32kdZQkEjxD9mSYA+AufjjY5yVlwgEW0giYiQR6c/TEWczjVARpgfZJgH6Yiy7ioaYkakgGmwa99xAvPPGgWLaCL6RvWyKtRDgAMRYljtEfPtgfhWSrodZAAAuGJH3Dn8sG5VFoWA1VHMwLgdgNhHX1xs9WqfFFSBAsBytP44k7dxYBsef7T08fBpYDnveA+8Dr8ZSooBUo5O6mVO/wAp9OuN/wBqb5kRiv0xdPUYcVKU6QBffflj0UW1nmZRvGYffGYEpIRJmR06YzFCEAbyFwbgGbzQ8PTpYFvlMid9rc+2JvZyp+/X0P0wM4LI7GB35mOXp3H4jBHs/T/6hL7z9DiDif8ArPqns8BtkFeMs5WF1mWPmU01tNyQf8V7nocL8/lv2YpVRtQb3t4IPMDfBYfQS6SzkkFd/KpIk9ACN+eDGZUPh6g4qCAf4Sev8KTtz9ceRqKt4xzNpcsOYMqfHMt4ZGYokqtSzRtPX47YGfjRak6GTqFj9Z/PD7JZMEVspUuPs8oFiI9DGKjwxCWhrFTcd/yx6WLS6kNuV6+XSKzodYZP1fXrCcrQZgpnSPkT/TDNatOna7NvAufX/fAVWsHYUUbSSZd5sqj1tqO2IqgCAimyEC5AYN8TG57nDGttzODDGKXeBZzNZhmJQaB2Mn4m4wLTyz1TNRzHcn9DB1UkoGUagLn1G8jmPwwx4ZlToJIeXgkgBR1i42HY4aXCryiApc7n9oJw/h6GQiydhub40emZO66eX1w0XhxVSVOmbEBrkHfad++BfEKhip0tF9RnvFxzwoZLJoxnZ1zEFWmeuqRG8j5Ge9sQ5vKtHlY25H6TtPribJprYCwHP48hv+PLBT1G8ykwoBXTsDaxHae0zhmogzAisu8W5aVpGo1Rx5o0qwB9TPfthtw3iD1VlSrFYBBBBEzFxuD1jfCKouX1nW1T/Kg+fmMn5YtnstkKC+am/iBt258yBp3U/XAcQyqhYj5Q+GDHIFBr2zKtEh4qLpaLHcH0NvliLMZcNHIjb+vbD/NIHHm96b7RHId8I83WVZ1H93qsTy3tPMYhxZS/LnPSz4glhtxF+ZqRKsADF45jsemCshSNJNUTVq7DovL4nf5Yjzhp1Gpo0nz6QegJuJ5z8cNKDaqrMw8gOjVMBVNmtztaeQnFOR+6B7TPPxp2ep/DlDOGZQU0aqDqcxBmQx6RzWe9hfljTO6QSBuUlv8AEbGfl9MMmgk1l9xfdFgrBV961xIG/Qc74TZvOhnLVBpJGgAAiQuo6pIAiPqMRKrPbfg8pTw7qrC+sq1FCSANyQBPrhzlagMTANwQetoPpNsKVQab9RhjTckiACdMkwPT8Afjj1g1CeZmXeG+KsLsCZnHuIsuhMyYjoBf5DGY4OPGTFTAc4Ypoq81BNt9jv1/IYh4RUcVENMwxsD3NsT5x9eXBC7DSTzVl2+BH0xLw+nD0+XmH1GAyONHvl/CpqbaP+GU3o1FZai66nvWJAmfeAjdpIj+HcYIdFp6qRGotJtzJ69xy/UyeDTZbXqbGIIAHmBbvNx1xotRWplSpNWfQyDZuy7H5DHkO2sg+/7H1Q8uMBiIBk6bLmfMZbTB+XPqbYQ0VJNVrSHaJA9cO8o7nNAOQWi8f4bYrq1Y8UCYJaf6HFuIEk+oR5IGJL8/pKszSfXBeX1IdS+8pn+npGJKJX7SBT1HMd529cTrlT7wICg2Lcx+MY9Qt0njwzJMhYNSUSxJ0sYgoJK25Hlh6tHMHzL5R/Nv227deeEGUbQphismQ6ggXizEj3bbja+DKQNRwjsWv7pJb0gyZBOJMg6y/E9jf5bRmvD68OWamDEq0rII2vHumTI7DCrMUS5Koys0+bSxjbqe/LqcM89wPSqqUA1eaTp2Fjzkb88a0tShqNLSQOewuJud5meWFK9i/wCIxl3qvvB+HcLKnWaksAR7sgSNO8kxfphhQpKTplSTHK/eZM+mBaNbSIA1ke+8352HS/yAwRV4otIBSFmZib9vrv2HxBy5PjNQKB4CacRyVNxDiSt1J6TBE7xz+WFtHJKh8WkSoFmWZkTB36GTPbljP24u02EfHbaB1nmcS5hJUqu7i8kASSCTvckduYwxQ6iiYPdO4EsntHlxRyzMpYvuWJnsYHIc8c+bONWq01cyNQ7DfkMXrj/FEqUCqTqNNluVAllYc274ovC8hUNdARpO4Jggx6G+N4RQuIlucXnLM6gcpZeJR4lED+Mfnhlwto9/y09R1NuJkwp6A9T6YT52gVq0ZaTr+mGeRJUuCD4Wslo+dx/CAcIcdyvKWZSdLGq3+wjGuU8zD+6chRJgKDuy9NW9u2BHAqaZmVSxIg7IAfl9cMssCNTU4alyB2Wd2Uj9Rgdn1VAYiaYsd4k73tiYPQIHTrO4ZVOSVCmsj5fhhiaWldY66YuCABF++BKSmI59vXl3wTnGZEt7p7feOsjfmDOPQBvbzkvEppI9UZJR8im+o9On+2MwPw3OSoPMCIxmB05ekmtYFWp6aTsrRIuu8gifnBN/643ywOpfUfUYhKs1NhB8qb7AjkOm3xwxyeUdwGpqWAi8gfU4ZxJUSz/54vUDHdIn36Q1PFxFiIEEkbGdsEV0iitRD+8ADBt5ndT67RywGj6AVV3pzuGXUvrMR9/TpjXJVWpnlUUGVCsABJJNuZv8Pp5JW9wf58o/JwuWyau/DpAshULZoFl0mLiZ3S/LCPLGadXkdTYsGUbVmtZUrPI/4Y3xXslkw9Ose73nuYxdjI3J29GbpYIorfvRVlqjuoLwwG08u5J5YN8CENZ7mQtNT9onnH8IE29MC8OK6dTDUqx5RaSZiTyFsEVOJeI4ZyBpsijZR0A69+eLWLaqE8tFUC2k+RpSVNRjG9o9I1Hn+GGlOjQNRWpmmpABHnCkE2Oq/fCz9q1WVWc8gisZO42mOu2PaHCywOqhWLf/AG3/APjbC2W9zHK9ejHuYa7ahLgIV17Fb69o1AG/XCzhbNqrLrYsXEEwJLzeOxk/DBeV4RWj+5qCRIHhkm3c/q+M/wCDvrZmo11gQh0sCYF5I/HCbVFqMJLnV1mZZGCGmoZHWR5huRs4B3U7iOvPCOtwpqbqKzA1alRWXqB5tRPSTED5Yv1PLoYD0nZBESryByhpkfPFd4rwRyQyU3JEkeViRElbxeLYXh4kaz0uO4nhiuME714Su5dQu+4sbc/nhtxJxSogTDEA/FiCR8FjAv76fPk6hYfa8NwD0JEQce5XKVK1ZTmEqKl5JRgPnED9dsVML7x5D5yVHAGleZ+UP4jnKHhVClnjymYv2k4V+zrLrUGA03nc2Jw343kqJFTQzaVkydOwuDAEziv8FcGrSBvLRa3I/HA4gpxMBDyFkyoTHHE2BzFAg/a5elsM8kx1uIlQRqHMyCI9LYW8VywWvlwvNpi/pzwxKMlR21hA3pJ32+eJnrSAPD7y2i4a/H7RjncxS1LpYgEy4W8ge6pG2/Kx8vwxoasvrYaRp0wbTeRvcW64XrURbytMb66l2PWF3vgfM8apj+7Vqh/ifyj10j+mFLgY7KJiviwnUx3guhh5oIgzcHaZ52jG2YqlphpvAU7TtYD69JwPVz9WrYtCc9I0jvMXNuRONsn5ydJiJF+cATcWE7YvXHtvzkGfMMpscoRkaZV2hXZbiVA/PGYecOZdAtp7HtvfHmK6EhLEGCZKgGpqOXP5fof74h4rlxRAdWKMCBYxM7zBuI/V8C5TOVF91yo6ADpBuRv2xpmcuahkks3Vm/pbEWlw252hWBuJLmuMVhrUufLBhwCRIn3okx3wt/bG3AluqyPpO3rjfM5yrMEKGFjIBJ09SQZjbfHg4lU2dqgPIgx6CBA+nxw/sxp2UfnsjRnydSZlD2hqqevrH++Icpn9NNlBHmnYH7XqcS51NaFt3U3IFyDtMbwYvvfB3D+AUmXXUDhVC6mB2JFrYWwxqu4lCZcjn0vf5xJk6SU9ixOxhivwth7w7itOhOihTB6kBj6ybk4PpeyVCoP3XiuB/MPXY3wZT9igN6db/VT/ADxp4kEcj7oAwr/cvxQKr7Z1Q0qYWAABI/pNunPAlX2qqs5eDJPMk/jhzU9g22NCsR/iX8DjP+Xh/wDRrD/OPzxwzqBVH4Zp4cE+kvxRQntZVNVGaOkXH4nBTe2bHnyj/bBif2fOGBFGtb+ZefqcbL/ZyR/5NYf51/PAnOlUVPwzf6fwYfFFje1rx5Z5LGwPf1742HtjUB1bz3weP7PG5U6wI/mX88RD+zqp/wCnW/1J+eOGXGf0/wCImdjX6h8RmlP27qgXVSD2v23xL/41qED3QN/xxn/L+pImlW/1Ifxxv/y5Yj+6r+pKY45Mf9v+Imrjr9Q+KA1va5yQCiE/zrIPTAGZ4jTZlqChTR1a7IInccvXDg+w4mD4pYctSW+/EVL2QQmAardlZCf/AOsBqx3sD7oVH+4fFEPEc5rNNwY0GepMx+WDxlqjAOHEMJ1AyfQMTb4C2FvHuHikyqmvzKCAbnftztjXJCtTEIxQE38ygfEE2PwwZQFAUNeuCcjK5Db+qT57Jqo2BY/aJJPW5LERjMpkmcbqE/iP3kDHnjhLsRWYjmPKOdzafTDHjFNvAliNaLNvdI/l5c+VsZrZaF8+sQV1NdTajlgyFVA033H8MXPKZO0YgdadOqoZZOkDsSLSfWeWM4DmNKyTACyxMx5iT84AGBaWdFXMzHlG3wv+OMxK3bEdPvDyABFrnHvDw2gBR+t8Zhnw6ot525fLHuKAT4Sdk3lQqZxQR5dto+G/yG2NjxIHzGOwuLxaefL7uXMHOiAJIuMbUcqqJrrE35Rt/DYXJ54xwnOGmItym1XNhre8TYmY7/f1xtXRgI1b77EHad+QGD6Dll8mXYgczA+6cDNURtUDQRvTIg77x8eXXAI9tUe/DhVsG4Jl6xpsVPumnHcjmZ/iG46bYteTTWImzAaVbn2mfL6yRvtip8RcaZjzDY/SPji3cFz3h5Mh0DltAE8hBv8AMxHOcbnUXqi0ooQ3lLrl8l4F6eTqUiwjWSrehbQzNA6x0wfn6VKutItVFSqq/wB3RIbWSLeg/mMYU5P20LU6dFSEYjS9aNRWw0lVtqbqZ7wcXTKUBTpqoYtaS5gFibljFrk/TEuTJQMWmIQnKHRTQMfMFAJ6kATgTiddlo1GpaQ4UkFgStr3AIxOizhZ7TcTpZei3iEgurKoAJkx2GwkX74QHYmULjF0In9k/axqiVXzT0aaLUFNBBUlgi1GJJYyIYWi0Hra0rn0ZPEDoacTrBGmBznaMcfydQLltD0kP7RXLpUqzpFOKNIvaJWVJvaADzGIsw5XL5mjTcEGqGhPKGGkrqABspYKLW1acUMl9ZS3DqzEr4/c8vdOj8f9oB4D1MpVpsysociGKhzpBA2mTztY4K4BxZGoZU1ai+NWoo8EgFiUliB89hyxVOM5jImhVGXAFVkpEkAxBqqSt7BpBJXex6HCn2HdVzFEVgr66aeE5edDBYpjkJKysbhlgb4zejM7BDjvwv18h+86xrWMR5/U9GotO1QqQp2vHX8ca6frjemxGEjKesScYraUjK8Ida3iBWMMYVlKgAgiGYiNInubWB3wHxSg2W/6gBCpMqad1usFYJBAtqtYkct8E+0nHWzDsisfBB06AY8QjctadM7AdAT0wDVrTkqqMTuq0lBjmZkTpsBJMfhhiZkJ0npEvhcDV0lM42alUK6eVIjV9syJjsL3jr0wgFEAe8Y72A7+mHeazDU9ICr5Bc7k9z0t9Bjbg3DaeYNdn0qukkA8iZ2t6YoxtoTflCA1PUTDidFSAAXgRIET8+Q/HBdDiqVB4WlhqtpPMb2va9/hgjO+ztFMs5BBqoRYe8YuwI5W72+U1yrqQpUCtEypI3wzQmTcRhbJj2NewRjxGqxYqbdhtyE/jgzg+W8ywQB/Edp/HEzNNQFwt1kTPL9DDA2bYbctrwR9+A7TYTnx941GmWeN7Dlt+eMxDlqnlEk7bYzAnO4MIYFqVBkFR1vIG40kbegxLxCvqqQbKnXqd/y+eCOFH95tyI+8ffhrwfhC6QzKxZvMzBdRGqSqrvB0wSY54LJkCmz0m4kOjY8z9I54DnU8MAT5ZYxeRznFG9o8wGqll3t9cW3KcMFKudJkVKZAIETe8jbUO284qnD+DBqbPUFQsqsTBAAInTMjnY9fribhMaIxyg843icjuoTwnj5ZmUKLuRJA2HO+LbwKHWll5VWqGnLn3UsQRHMnaDA+6EeRpaBLAhm2HxiTEE3sB6Y6D/ZpwqmwcspZKZVh5vJqE7rsSAJvsMVZmBqQA91h6oH7L+yzPmqlNvKtB4c9t0AvuVv6X6Y6ky8gO2JKFNRLKF81yQB5rQCTztjyoYxBkrpCBraYiYgzmSp1QFqIriZAZQYPxxy7intFXy1ZqlLNvXCudS6W8OJnRJYjUVNtMREycHcfzOZbiAoLmqiK6sQFYqABSNQCAReVjVINzgxjMf2DXd9L6y/Z/hdGqgSpTRlGwIFvTp8MVvhWbyn7ZUylPKhGKMXbSoB0aPLG8EOCOu+K1T9ssx/w4+eanjmkKjGSEC02BJ5sPFAJ6AnfBns1lTT41Ups7VGSk8u5lmkZYyfgQPhhgxkXcIYyqsGPL7ECW3M0slQCU3SkniuAqaAdTGwMR3jUdpwE2dyy51MsMqoYX16FUAhS4K2k7biIM9MJ/wC0Gg37VlQHK6mQLb3T4nvDqbixtYYh9oMhUbiGXpisy1PCA8UWJIWrJtG8co3wCjaEuIEAk8wT86nQGXETJjl49scyMm1PxD4gq6RVJ8wTTTc3tJHiRO5A63xafY1s2Hqit4zUDem1cjWCGiInVBW97AgxvAB8BAu4JRl5/nSG5H2dy6DSU1HmW/pEYF9oPZ1XFPwRpCkgryhrliZmRAHPlix1EgYSe1+YK5WFOnW6oW/hVj5j8pHxwGIAnSYORu7c5Dxd3eoskaEmNIsom8tufTGezghtUhF1EC0nabSLHYTuJtifPZRabGCxuVBJHWNouMT+zVEsalNQijWDq+0A0WVpgbR1tip3C4tuU3Et5QITXp6GMyEBIYAHUQ4IY3vE3xX/AGyzHkpUgoIB16tibFR5d0mZgn4Yt3EOEFFlJJW7Qd9RAv1EHb13nFY9oOGwNZ8zMYYm/SR22GE8PmQuCTK+IxZBjM8zFKSkCSoiD32ufTlgyisA2mOcxv679ZGBOJ1POgB2B5zHIb+nzOCNJAE7Gw7mO3Mflh49ESNide5jOhTAUemPMSZKsrU1MjbGYFucMHaVHh1aaloPlPMcyMdA9lcg9SlTZTe8qSRINhseRA/Rxz3hNqscip+ox0r2R42KC0qdRbKjwefu+IOfMdvpc84tqE3DfZDruYTxbgfh1VUtLEFkExc2cmIMbffiv5zhPhpVbaaZEfDb9fjhpmOK+JSpCoviPdA5bSysxJHmOx2jEHGap/ZyXEMacEfzRB/QwnCCHqFmrRvuRKPl6hY7+Qe6CfW/zHyxbcvxl6VF8skEVAEIi5iZggzBm9uuKnkqkgpYRJJ2tt+HwnHQv7NeDrVqCrXGoqgZJ/mkSflMTijKtmwfGQC9Brltc6flj+7UkafKLbRYWxEaoOxHzGM4xRV6NRWUMpQyDsbE44plXojJ1dVBmqeKCtZUkKNFMlNQ+0fN5f5gcTlQ0fgwlxd9QPff7S6Vf7N0IdVzDBDsuiRsFv5rkKIBEbCZwxb2HDVUrHNVi6LpDeSf7s0zJ0wZBJ23OFfD/aOrlsrlKepMxXrajqaoAqpLEanm+lfLM/ZO53PyPtlVrZZ3pUA1am4V0DgjSRKuCSJB2ubGbkDBU4hs2U73tJKX9n9AZepR11CGfWC2k6W0imbACQygSD0G2N+CexXgZhcwcxUdwCNgNUgKQxuSsKsAmZUXi2IOH+3bPRzJaivi5ddelakoySVLB45QxIGqwEEzYLK+3tbXQNbLqtOu+hWDHk4pFhPIORIMWNpxtPO052BB5fh/mWH2n9mxmzTYVTTembMBPMMDuDIIEEHArexg106pzWYLooVWLIT7rC5KGZ1E/wC2Fy+2dV82aNGirKKmg6nhiA+iowE2Cwx2O197AeyPFM02czBZdZKedTUtTIarpVZsQW8siLAHAgMBO0ZQvPkPkY0T2BoCnUTxKjaypltJ0lVKmPL9pYBBmYGxvjb2f4ZQoVnP7R41cUwramEpTB8oiSQs9T8sBUPbSslanTzNJEDuEOlpdCzBV1KC1izAXgxe4wip018bioiy0mIHQrWqlfkQPljCHrcxoViCGPn7zU6bl8ylRNVN1dbiVIYSDBEi1jbEXE+GJWoMj7G89CDIPrOKB7I+0FVaaZfL0fFYOzVL6dKtWYb7WW8+gx0jiFcUqFSoQSFUm3a+BXHpfeT5wUtZwXiw1uURmVlkeGZEwTdTzB/hNxynGvBK9SizaSwGlS0XFpv6XwZxuoDUDFQGE6fNuZmNhBBO8j44C1EVH+vQksRtY9PnvGH2DjqtoeEA5xv+VHFLiLsT5iRIJkRPT4c8a+26+HTCC+uktS8btMi3cYUZ7iHhlb8hcW2Gw9DgXjebZvBnVFRVjUQdzfbYwR/XCMfD98GvwT0M2cAFL9fnc34lpV6diFI2UxsfTETMzaV1RJC6RO5iI7EfraZeMKQyAgE3027iRE3xLlqxLq7kMysp0gASAZgevz/CpPRBnm5/+wiqjBSJIA22InGY2y67jGYQzm4YVRK7w0kVZH8B+cjB3s7xioyklTNKADq3vb0hRBPpgfh6xWA/lP1GGfs/SpmhUCn94tZmYDeNXT0xUwVibHhBXUqKQep+0B9q+MV6QpgKEBfxAerLB2AAi4N5OC8hxr9tpv4pFMoIIUkSCG80G8SACL/IkYY+0gFajUpECVGoGwO4KwT8QR254rXC+EVKaeLTM60Ktq2AMEAWkvb0g43GqlNxREXkYh9uRkiUySh0kRBboBHmnpae2Os/2Ynyzf8Auaf36pxyagdTC59wlp5TEfeRjrv9l7furD/ykv6avxwviOan1/SDiNo/s+st3F2fwn8NQzlSACYBm1zyxQOG8BztLLVsuKVIiq+rUzi3lRdgDfySDyJFrY6GmfoltIqJq/h1CflM43YRviUsVh48pUUJzTNewtalToFVTMFGZqlLZW1MW0gMQCvmNyRcAxywbxHgWcq5TQKVGiusH9nowkoIOlmnSTqE2gd5Ax0FVkY8r1ggk+vwG+9oHU4IZGM08Qxq5zXJ+ymcQ5vTl6VNK9A0woqCElmICxuQGMzAtuZxrm/ZPONRyqeHTmgzt/eDzaqy1QDa1li079sdEynFKdU6UuQA3LYkqLg9VI+Bx62bQKzFgFUkMx2Gmxv229ca2Qg8pw4hz+eVfSc64p7M52vWJNOkjGoGFdGjTffTuXEAg2M2Ji+D8p7PZylXzJphQtdSBV1QVvUZSAL6pcdhEzyxdcvm1cwsyBNxFpgT0m5A5jBIXAHIes08Q1V0nJh7EZsaCKVLXTq6y5e9SKi1EDGCdC6dIO4BJjDJfZnN+Jm200/+ppsvvmxZ2a1riHO8bDra/Uc0jzoOoKYJG0jcA7GDYxsbY2Y4xsxhdux/PO/rOacJ9k87QrLWprT1qzT+8MOrG6m3lXTp2m6g9sdOKyhDCRF+Y2vjRBiPi9V1oOaYl4tjUcswuLz5C+55zhfF6aLV8PSGUlgse8kNAAPSOtrYEyFbUX03EAX5iWgwNu3pjOI1pqFpBfw3Jj+K026/1wDw2STpOmAO3NsUae4YeFwmYGuX7T32kABSQBY+92gH88ANny7LqbWVI0jeIiALfTE3FKU1F1yRpNyfxxpw6pTptLLeLNvHw/HD0A7MdTCyuzOW5C4+zmXaoZPlhTuRzibcrdYxHl0hLrMc7yNvuk/1wNxGsdokt1FotM/064BrFQoCzN5jqd7+gFuuF4gQu8RmOp76y2ZcBlDgi4Eg8sZjfJ0VdQSYtsI536YzGjhi+6naK/qa2Mr2XMVUbqpHyv8Al0wFwPiHhcQYz5WZlPS/5GME0Mu3iDYhbfErP3zjzg2VDcRYxZAW7Tpj6nBJVn1ShixxD/19o84vmF1tvDosRYQrbkdCTvhjTyoGUVFEKQ8Xnckkz8fuwBmaYOYeeSaTPQeb/wB2HSIEpInSmPmRJ+84UG3odIZU6AT1uUzLVAwYr5ZMTHICwt0n6Y6J7Fcdo0cu2qstMmkFUsD76g8hcxIOOd5awAiA25B90xMj6Hti1+x3CDWo1FA1FqYgkG24gTtsAY79MHkUE7/m0kBKK1cjV++WHgXsbWqVS2YOmjZoVpLE3AmZVR1x0BE2UTA2ufxxB7M8KOXy6U2MsN72E8h2H54ZaYOJWWhQmhpsBbCri2RNUOrOAjKBsJXcuZJgyIiR5SJw4nFU4vk85VLqTTFOTp0m5EkAEkHkAT3IBspDEBvzqADIMtwU6StDNFUBJApgW1QEk6pOlBF9z5jJOJqvswxVV/aHCAzpgm8zM6pNpjudXvAEQ5DIZ1EVF8FQN2WZ/hm8lmiW1MdyJmLkrRzyIq0/DIAnzGWm5KlmnUbAFuZYmbQds36UMmbngDikqLXZTc1HAOqox0iS2qRCyAJtI5LGIK/CapV/+tYCfNbYAXUEPKmDvvYHcmfKGSz41DWgDsZfdgCdwWJAGmYULaV6EvFx/L1KSgU1Xw1jRTPmNWq2q7c2IYhrm5DE9RxJ5XOEf0KahFCRpAGmNo5fnj2ok4zhtNzTXxdOvchdh0A9BaeeCHTErLuYYaoMrRiu+1ntI2X8iKJIuTeOwEXMXuemLI6gAntNsUvOeydbME1KzhQ19Ikt6dAduuwxyhiaWMJWiTOXcWqiVqU/eRunvTcz+ueI8rmsuzaVQU3IBnUxUtvpM7C8TaO+2I+IZipSbw4BvuRtBgnvib/wySoLsEYzsJYmbcoE7326Y9ABVWmMQiZC1ASXPZIVVCzDg28pbbcTr+mFNXhyg6WqxzJgW+Oog89pxLw7MM1BFBbUxYvc7A6QN9iQThsOFqVlxEXkmPmd/hgO07I0TtDZieXOAZitTqaUV21jZiIVjb4rMb4L4dWXSVsdLyLWgi8npM/dvgDMikpPhSf5zMDlad/XHn7S9N1UqBcEpETPb02wwprWhMVm1FjvLFw+wMbHb0k48wDUL20s19gDjMMx8RpWqi34ck3cAVwtVKk+VhDDkGgx8xf54a+z9EDMVqxK6SABcbgXH0wuFQGmwIvIiTAtM3+P3Y2bKCQJiRzG/fmcKsA/KNGW10+dzKlZalbMl6kKzkACLQqjUDuJuOlsWCrxygSfMeUQpO1uQxWTQVdRMkmAAoj4kkW+WPXqALPgGOTeKR90fhhhZW5CArDe2mtNQwNjC8iN5Nufwt1x03+ztwiB3MCnTBPwLdBf0GOXUT+8gyBcMCdrGbwLjeeox0D2FJ/ZkmQGCI5nYMXBvymAsjacZkuxf5tAPoMRy/mdEyHHjVr6EVWSeTEkJEhz9kCbafevfDxhioUq+XWq4p1wKyUiqIRCU7AmIWOQnc74OqZlyqHW6E1RTYSDvcw32rRB/HCXh48ZYXcfftH8rf6cQNmb+63+nCmhXc16lNqrWIVbi5NNSRpjqS08oxmXrv4Rcs0qUpm8SyvpqH4zvhJFxnY118PnHC1eelv9OPDmP5W+WEdTPP5CjloVi6AhpEgGDzKSbjeI3xNXzLDLUnk6j4d5idRWb98LNCb2B2843Ff+Vo9MR1nUkE02JGx07TvhDU4i2mn5jr8R1dS8QQrHTPJQQIPO3XBtDPAVCDVlTTTSSdyxYT6kAfXBbTuxYbxoK38j/LG61JtpYdyMJKPEpp0BrB1AeK03UFTEnlLADA//ABJvP4rMiqpNNlN3AZxqH8R0hfL32vjtp3YsZY4E48zbBVnCfKZyaoDMwc1HGjlpAOmR00wdXW2AfbrOulHyC5aBaQbEgEEG0xjU7u8BsZJCznHEcsj1mYzNPUUjaJBv8x8sQyNKFzf32M9rfdAGIMxmIO0ufLHqLGw7D9DC3ilU+AL39zebH8wAO0nGIhcgGem2QJdDpFFLihU/u1UcgSJ7+m5OJRVdpaqSxA8gMRq66VgWF8DZLLan0AEtOw3J6dsNqXCarJrFNwvNrDsbbnHo5AiHlvPMxoXEn4RXRWJmTUENJ7TpPKL/AFxvxjMK1MVSNRp1BziQZkTHJh064TVaBEzY7bHlyI/W+JuINGWQAyXad52F/hdR8ThAT/kDDxlOojGVrap6nGgD7hg9DJ/DHuFVJDtjzFfYp4SPtG8Y/wA2QEtyAH+Y7fdfAuWdgZHmgX7D15YKrrrQKDABLNbeYj7p+GMKqyadRldx3sSZ6bwItyi+JxQG8BfDqZpIIDA6r7bj4m3y+uNsxJEGS259B+EYynYWIuZKkz07TPflGPcxTLCZVQRBtv67W+uM5HyijiN1AQxqKAFA1bkbsd7k27wPvxevZSlOWem1UKDTRjAmFlrdsULNUKqkTYciBaexFp+OD+EZ+oWRDpIlVPlE6ZA39ME/LUvSV48asNHK6l74FxOotVxRoLUaCVdzqdBEXn3hHIkeuOhUeO0XUaRMcoAg+nK8/fjg1XN1/Er+AaYSkYUMoM2k33/PA+U41WZAQaYciSNH82m5JhbXv+OFlXZfz9p2hFcrq5eX8z6BpcUBvCT10n88Sf8AFgZXyHqNJP44+davtHmTOmpRMCfIqt8byD8MPeD5qu1MtWMzEKqKrRuZKiRPwwnImTGNTV+eyGiY8hoE+7+Z2qtxVV5oP8v/AHY9p8WRrak9NJ/+WODe0HGGpGaJQA7qySdXO/pEjkfXChfa3Mf/AEv/AMY/PBJiyuuoV+eyYwxA1qPu/mfSIzqnmn+n/uxrU4kikAtTBO0i59PNjh/CM5XYa6z06YIsoRQfUztgt80qgQFMzBcgFo6Tc3+uFGw2nr5SgcNa6tW3z91ztFXMCLFLxbTE/wD7Y3p5omJiB0U/nj5eX2jrLIGiJn3Z+/Fk9nuMNVSXddQeNOkxEAgyD62/PDcuB0GoxWMI7aQd/P8A3O9VuJoqlyQFG7Hpiie13HqWYhUb3ZmfLGxkc/pin5ziEMCAsdJMFh22H0/BPlc6wqSxaCDYid/vjGpiOTETBJOHiApMZ5k+fUGLRcM0AqeUkEao3iNpwNmKYqaw32wGUoLSvU8riD640q1ASY8wiZVSombCSb9MR0BBBkEDmSe0W+7GAVv4StiOXQwn2SNPxdTXeyAHneJPeCp+eLxnq6kBS4BBnTzsCPd5i/cTGOWBJYlTpk/U23/PBucz+Z0hajFgvlnZugkgSR23webAMmQNdReDOcOMrpsQz2izIJWmFAdfe53jyqe8QT64S8SaamkzFNQg9d2+8/djeifD84AZxeN7nnHbAlJwbkSSZMk78+eKcSb7dIjO5qm5mS0Yx5jcrb3R9/54zDaMmsR1mqYKTIgCOltp9QcLs2yggpqBIg3ENG3o2Dszl/5rGPTrBtO4GJU4PUanpVZbeZH57RyxM7LjPeM1VLm4NljeJPmWQW7TboRMfeMbMx7jrJ26fGLk9+2Mek5Oh0MTEQSR5QLEdenRR0xAj6XYG4IG/Ij02EWPSe2AoHcRtmxCnFr3B3kG/T+mNMrT/e07QS4B+DYkdtR0iwgDkZCiB7rEEwN/LiKkT4ik7hgewM/1wPQxyONUWcSyy+Lm0KuzBpV1aBC+8Cv2vz6YAGdQqATG8ggm/wBkmLMQI+/rOLEuaqUmquiBmdz5mMNG4PLyHtYkfNPxIguKopqzufdHug2G25uN8VYmPI/WS5QNRI8TPMjknqI1QLpVVgM5Cg3lpNh27Tgk8U5PmlH8qq7D4RC4XZ7P1mbRXpgx9nTBA7EX253wuzNLS0ciARcGzCRMc4wejWe9FXp2Eb1KPjCKVTxW1TpjQYgiwb12xtkzTo6iVFaqtyJICgbxIhiDzGF3CqbBw4HuyQTZdUeUE7bkYecQoov71wxaogL7BVJEOBzLSD2gzjm27p5TEbTvIl9oaxsKSQ9gWXVE7EMdvXGcVT907SSxi5PKRb07YDyDB6qFRcg6t7RtziJgDDPih/dVLWgAep2w7HjVASBBy5XcgEyrU6ZJAFzyGG/BadZGsGCEw/w2tPI4hyvC3JBbyDfqfl+eGNSq6cyw+8Dptcev3YxlLCozEyA7neMc9TYoZsRJU8yReDee98b8FyKVw5JI0kRG/Y363xLlqxqoalwT5SIkSBBmZMT3xHw1TRqh9JhpVgAbA7aeYuPvx5wdlVkBoz1GxqzrkbcTziNELUFKmHJsSzEX6QAPvOI6QAJhgIFgbzyIsLx1wwzOc1MrAyw2YL7pmTIY7dO4PXAmWYB2YQXJsCAZUiDF4DTJ+Ixgut5zAAkrPFoeU2JCzcGRPO295+GI61EgKWtqGoXJkHUNXWOnPFm4blqVQjTpYLY9Qe8eabd7zgT2i4XGnw12ULvex8sd7nAhzr0xnZApqvaIstw1nWVUlpgRsPU7frvgHiOSakfMsGSCLco6cowWMypVGdiNNr2J3uO99upOA6+eau7FjICECbwFusncmbYsRHTvGQ58qt3V6TSi0jGYhoNjMOk0teeoKpVdpK36iYn0nD+o2lTURiP5TcfDphHm6csoKnUQLnr37TythiHpoCpUO4Jsb73BvYWx5HHL3xUPG9KYFl8yCAwHmUkt181pwvztIWdCuqwdOeraR1BAGAqtR6bm4giBPT12Jg88S05IsY7tEjDVxadxFjOwO0IyjBFcE6WDAmGm0DSB23xG9eH0+85j/LcD59tvrgbL1PM2kHy9eeyqfTVf5YLoBQ5X7QIHeJH1OGlasyrDTsBy8fOKatM1c2aL1TpBgd7TEbSTab4a5nLKhsgFrcoj8cV7i2Wc5ioVVj5zEKfw74PyPEHVPDr06p/hbSZHUGRcfr0Y6khWB6corIpDMAOsh49WqItGCygqSIJEiRvHTf8AzYmymYFbT4pVgTpRmWWVgsmTFxe+qRz5YjzvEtdIUjRNSCdLFWBWekXPphRRSskwjwdxpaO3xHI74Yi2lHYwCCDYEf1z4dQrogGZH2dBBsDMFYB2G18KxTq0xTOrTpmTNoPmEjnIJtGNaOccfu6qM1M7rfUO6lpgj5HbDDLZYH93qApvTIJcR5hcP6gxKzIvjR3RvAYbxfwh4aowta3aThplapiP1+eFNSsEYFFHOdOqN5W5AJI6xjalxCD5UYna/wB22KQwqKZDcdAY1zCQJIgddo+OF65+q3vEoOWlPumD88RJRqF1YCo2omAxvA3IkAKOUnvjjkHSYMZHOHZDitOmWVidJBMR9q15/h74JztZiAUaBsRvIPM8t8LM/kKjgFKTMNbXQEgEhYUc4tMxBm2HuT4V4FNzUqalCEkRGmRyuewg3mMRZTjBDHn4eMuxdoV09PpF1OsrQGJVrieR33O46YH4lkKytIbWD/CSYtMRvtiVqc+Zbg/Aj1B2OD6eYDagdQXTpWCJsAATt0m2HZMbKbTcRa5Q2zbGIHraSIMEAfPf8cEZXiTkjd9NwCSYj15YzOZBncwVLW2gfGPh85xNk8oaYMkiY2EnntHI+sY3UAPOBfQcpF4hBGsR5fLH33nfbE2dchCxBLsFDt0sIH+IwJ9MTeGZGhdIM+drkTEgD7JwrzdBlJUuOsSY9YjAXrM4EDYTbLtjzEtChAnUvz/K+Mw2dLpXQqFJ5MN/jH34AzGaJJLEyLb43zJGgFjJiSINzuSW5j02wCK7m/kYiJLKfqCNVu2PP7Mk6pjnUNpHmLTBJY7j8PifuHfB3DeHh20j5ntEi/8Amt/SRKVnFmYzJ8pvPQRy/Lphrkf3L1NTTIBUxe21uknf64JmKjaHhAB3nuaCUjF5MagTJEMpE2gc8R6dPYAD1gAAfHyz8cQ5yK0IhiB53sTqMTF9pFr3knEq1GVhTcamMEMBEkdR6jtvjUDab5+MPWNZJ9khNeqzQrOAAZ1MB07evzxNWeoqanrFhuF2N9gIm+IUHmYawhI2Pw68z1+uJTlS0VCSACF376THQfr0PsgWoKPd95n9Q9WWPvk1DKAtdmUxqiVPzJFjfbEtH3YNUhu2m3Kfd54C8YIwkkBVA5+8N7/raMEvVWqBMBuX9fXEOcnYGOwZnosDEvGhUDAl5gdFuOoMSfQ4XnMkEGSRuQbSOew3jtixZiGpMkywuIHMXjCfI00DwTqIuBy+Ei554rw5B2ZscotzrN3NFzZkhKk2trYLB9Nj8MD1c7WSzFlJ2IIIPzB+44sObU1F0uqnUDpO7C9sVutmGRmRgCJEqewABBGxjmMHhZX6Rbh06wrL5iq0AVGH+JwB9wj643zVSvTuxW9rCeVuWBcuaTBvIVMEgA7x8Byvj3M5gsFlm0rI9LGP0cHp73Lb1QQ5MnynGamlpdrGwCiI6luWI8xnmVlU1VmdTMvmAgeUDkTz53IxHnM+ukLTZjYhVA9zeCDvq2vvIPXGtTJjWrVYuoJWYLNteNpj7scETnUM535XGFfNGqIWoXYbNAEHoSFA+Bx4g1WOkMN9Jnf9bYDYVGMFDoAMKICg8pIMR8cQNmdLzTN76o2i0C1pHMgb/PDcXc26RT6sm5O8OOXKqdJ8x/UfPAdfMgoqgEEG/wB+DEzyMYFmiSD15wcbHKKCtSLnr9SPkQdjhmTRzmYwxNTanXCUx4jQVOkrYmV6D0Pzwu4jUNTz6SEFgSIPW8Tf44ZvkabaqzLAtpUE3b59jY8sAZtoQgnzMQY6ATH+2I8ZXVY5yo4dINwGiYxmJKNHyjGYrqIlmrZc6CS2wkgWt69cR5XIwsm/0/XfDOuABESCIP3fn92B+H1vsm8fiMScPksEkf6m5E70ho0GY7EMLWt5T1POfid8H5ij5VDAWMaoBgfh0xrSY/LDID90R6H8cN0hjtyuCaURXVK0WHlATTAAEXnzQRae+ImreI9MpNpEnmTy6wAAZ/phm2SUGBIHOD64Ip5VEUlRfecdpUTt4rXLDxVUAWB6X64np0282kyDNoBmIBsdvxjHtEy4e8hYHxN+WD1IUEhVvvbeOvXD0VQO94QWvpK5nKTgyDuOcja3phVUzzKY57RBIxbc7QkEk79vx5fDFazLR9fXlhL6L5XNCg7yD/jDgjyiRtgBydQYeQjp1FxHTDPxuUCwxo9EEfH8MCoUchCqpHWz7nfRtFl/qY+GF9YliSWn4HDPQNsSUKK9MbapyE3djZiRCAQZ26A4IDLMqxUkXAEjY9x+OGuYy63tgB8sJHp+GNDhpxWbZTMknQGNwb2HLlbfnPbEqUxToFdMvqJneehn0wsqUgPTocR+EOmOZL6zlNXUHzkFye+Jy0ADHq0xsLd8Z4Awy4I2g5MENizcD4iKhbUBr37HrbFfr0tsQkd8Bkxh1qHiynG1iPeO8QYGJAPQbKLbYAydAtffrgAGTJxZOEVQo92fj/TG40CAATXyF2uEcN4Y9VoUbCdse4seQ4loXSqx3nvfljMOq4Fz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data:image/jpeg;base64,/9j/4AAQSkZJRgABAQAAAQABAAD/2wCEAAkGBhQSERUUExQWFRUWGR0YGBgYGRwZGhwbHRscHBgcGhsbHCYgHB0kIBwcHy8gIycpLCwsHB4xNTAqNSYrLCkBCQoKDgwOGg8PGjAkHyQtLCwsNCwvLCwsLC80LCksLCwsLCwsLCwsLCwsKSwsLCwsLCwsLCwsLCwsLCksLCksLP/AABEIAP4AxwMBIgACEQEDEQH/xAAcAAACAgMBAQAAAAAAAAAAAAAEBQMGAQIHAAj/xABCEAACAQIEBAMFBgQEBQQDAAABAhEDIQAEEjEFQVFhEyJxBjKBkaEUQrHB0fAHI1LhYnKS8RUzgqLSFhckskNTk//EABkBAAMBAQEAAAAAAAAAAAAAAAIDBAEFAP/EADQRAAICAQMCAwYFBAIDAAAAAAECABEDEiExBEETIlEyYXGRsfAUgZLB4UKhotEj8QUzcv/aAAwDAQACEQMRAD8ASrTeoi+GVprMFhdiedosPW+FNU13rtSSvrj72oxI3AKz6Ymr5l0o1Ka6YLamaYNyLDraNsD+zAiv20mfmMR52XHjOgbzodLjObIA52hWU4bWQt9pVyALOTqWPWbfHEfEilNwaNQNqWSAZAkbSDY32w4/4/UQsWpkoCVkdjz+GF3E+BUqq+NloU3LqOfUhZEEdBviHHmJcHJt9JXl6NRfhG67d5rw3jRpUy2ikFLadbsQSQJMGDPywmznEFZ2fWjSZhCT+O1+eCeCscwbqPCpkBVMahF5PWed+vTDPjdMPl3JUAqVj4G/54frGPJvyZzrZhp9IqfM6hdQC0EG8md57AQPXG3DnAZvKH1CbidPX6T8sDhFbT5oMARE7C5BmL3N++IWUglVknY9SO/Qc4w3naaPhDKNYEAQzsbwvuqAefbGFzis4kETa2MZXKmByMQfmbfI4IqcNCi98CcgBq45emdhdbQKoLmCI33vE8++IMuX7t0sfjywwqcRpUwQXBMe6DJJ5WGMJx6nvoqRy8hxviPWyzRgxg0XkbamvpJ+BH5XxrUcAAECehkfmMSr7RUh72oeqMMZrcRpPGgzJuYNhPceuM1v3EI4cVeVpAzXciwWZkzty7bYmSp4fvlxqAILghe41X3teORwV/w6mbgSOo/UYgq8JLeXW0DYEkjA+MD3nj0b1tBaVbySrQZveD2iTtgzh/FqpRkChpN3djCiNr2nn1vgY8JKRqII+uDKecpqAC22wCtbryjfnN8bkIZdhcnZHQ77SOuopmSA7HaSYA9Bufj8MbfbtQl9AWLaREm1oHx+mIs5nGqAjQB/S1p/DEWUcOUWRqW3hkNDXJJBURebgxt0x4CwC0wE9o5r8PV6OsABiJUljt09f1IwJwjI11YOQFUC4Ykf9o/tg7KU1oeUS9VjIG4X0Gw9cSmrUPiCoIIFgOVp/PEZzuLA4986mLo0JGs7+g/eAVePLVUAroeRdTKmxn0/d8b/AGxo33IjFfpCCnqPwOHL0p0gDvvGOoq2u05eUU0ZLU3x7AlBCJMyOnMeuPYpQqBvOc4NwLN50eGVKmWnuJJE+nLEns3U/nr6EfTA9QF6bNYDruSRy/U/2xP7P0//AJCeh/8Aqcc7qf8A1mdzoNso+MtLwE1HzRqQou+5Ib1AN+22F+fyRypWohLBvejYjeQMGT4Z1r5nLEFd5QEiewEb88FMFp/y9QqCoPKbWJ5f4VP7nHEDFTQ3H39I920uWHrKjxrJ+CwzFElUqxqjYE7H4/jgepx4tRem15Fjb4zh/kMoCtbK1IO4EdOUeh/LFQ4XTJeG3QkEf4hb5Y6uIq6kNyv07RWfHThk/q+veFZXLswUzpH16fKMMlq00kXZt4W59e3qcB16wdhRRtLEyzTZFF+fM7RiJ0CKQhUgXgMG+LEbnucMI1bmeBGIUu8Czeeru00xoEmAIJ9SbjAgytSqSarmB1J/2GD6pJQFRqWxMdeeoc/0wfwzKsUJOv8AmQSQsC425WHQYdqCrxJgrOd7/aCcO4UhLBF1EbeuPMpk/djlf64YLw9lErbqAYJnfY4HLlNRU6W5lj1BMXG+E+JZ2MbormDCmf6tUiN5H1xDmsq0eVtuREf2n1xJlULsAAAJuZ5TsO/f0wY9RpImFXUNOwiDEciNh69cM1EGYEDDeLcrUZKRqGo48xXSpAM9wcNuGcTaqttJKkKZ8pEzBMTIPWMI6lDLlz4lVgf8NMn4yd/hi0+ynDKSeZKniBt2iNpgad1PWcB1BVULEb/CH02o5Aqmvzma1Ah4qLpaLHcH0OIsxlg0ciNv79sWDM09anV72raxAEbfvrhHma4WdRHh6oBPLt3H79IcWUtxzOpnxBLDcesX5lwJBABgT3HbscEcPommmuJq1fdHRf3c40zQp1GpoT9+AQOXNSfTDak2qsxYQiwmr7qrzt3sJ6TinI/lr5znY08Is/NcQrhmUFNWqgh2tBmQx6ROxPQ23xpmlAZwOagt11EGZ72wzdpY1hHhqfKIADgA+YncEgWPQdzCavnw7szwhICACbwGvtsRzviBQzkt9/D8pV0zhW3PMqlJJIAiSedv3O2HWVqA7wDdSD1sBPaRHzwpVBpB7jDGmxJECTpkn6T9J+OOwGoTlZ180O8VIWIBMz/fHsQ5akxm8R2F8ex4MvrJCsCzrlaaqv8ASCe9gfn+mIeEVHFVPDMPeD3jv2wRnH10AwXkVJH3WXkfUR8sTcLpxUpnaGH44HK48P5zo9Kmpto+4XRqUmRvEGurIaQWG596IsTcem+CGpLSmkRqLSR1Jv8AhyxslNCpi9SYMQbAyC/P02nGiVVdGXSfGm42M8m7LsZ+GOK76yD8/wDfwjMuMKzC4vyKMuaIYy0XPwG/e30wlSmSazWkO5EgcicN8rUY5vzkFucf5N8ImzEGsLwWefmdoxdissfgJRY8Jb9T9JU3eSe9/X1wXQBQ6l95T/uD27Y3oaIlk0nqCY+M7euJxlD7wICg2ZrSOnc465YcTifCG5Zk1IaQE1CTDGIKiWT48sO1p5hrqsDq4v2907R1wiydXw1IBK3MVFBi/JiRtbdfjg1SajBHcteyyTIi0R7w9MR5B9mdDG1jf+0Y0uGZgh9cDy6lYFT5h7o/ymTPoMK83SZyVQozzJ0taOpvaeh5nDLPezoVVUoBqJaSBsN/xxikrKGo0dLREnkDHNuvwmIwpXFWP9RjLvUg4dwcr52eWg8gQJsSGnlO8YPoU1kiVkxHXvN/lgWhW0yoBqEe+879AOQO3oBgirxdKICmJmYnzdvj1PbCsmtj74SBQPQTTP8ADKdT3wCVAYE/07EHnF5wvy3D1UipRJXkyyY3gzPQ3nsdseHEC7TtFhz9IHM9ziSqbQpEvcywAufMfUgdMMAdRpJgWp3All9o8otDKMyli+5JM7WNhaPhyxzqtnnrVKau0jUo7bjYYvvHON0nolUPmNJkOogCSjA7tt5uWKFw3hrmsgNjYgmCLHkRY4Lo1C4yW5i+oZ3cAcS0Z8gVaIA+9+ROGfDGEw/lQnzMYgmfdJ5T3taMJ85RK1qGpplif+07YZZRiC4YfytUtH5j+kfsRibILQD3fvL8ppGNVvGNUL5yD/KchBJhVBnUyzYau3KPiCUFRl1bhNyIOyRy6fjhnlgYZkh6Q2B2E7srdI2m0YgqHVVBiJTnvE8/30xMMm1D5wemVTkEqGmR8R+IwxanpXX3099IFvnv8cDICLc5/PE+aZkS1lPb978xuDjpg3JOpTSwjNKEIDPmPT97RjOBuHcQ1KDzAiMewusvaSWII9IrSdlaAVuu4Nu/OOf6Y2yR8y/vviEFnpsIPlTeIERa8+mD8llGYKyKSBFxH5m+GdSVAl3/AI8e1cdUHIBemNTc16gRDE8iDYesYKr0tFJaqH+YAGDH7w6Hsb25YBpE0wQtRk1XIdbE+pH549kqz0z5xrVSdIQiLmee/YcvljjlbNg/zKMnT5dRNXcAyFUtmpZdJm4mfuDnhNTaUrHmWqficPcqwbN6oKy0gGx92MIMvkddOsf8VSD/ANRjHQxkWSdvZmgMMait9/pFOVqtUUFwGA2np1J6dsGHL+Q1nuJ001P3mO1uSjeMC8NK6QWEqsSB94naeQFsF1uK+K4doULZEHuqP17nF7FtW3E5KKoFtJcnRLFS7wN4H4SbcwMNaOVpeIrUtII90hogtIOqTbCr/iaGwIYi0LJYnkLY1pcJ1gk0qpadhTYx2jThTKTudo5Wr2ZYs0zSxYHUugjUYGm/iG24Bjb++FHDNSvWUOWbUCJAElp/Alvlg3J8IrabUakGCAabEwN7xbn+zjB4M3iMxp1kgBVOhgT12HfnhIKopEaS2RtXeb5RCENNJWopIMjmJho5gm4PfFfzPCGpuvjNNWo6svWBOonpeAB26Y6HTyyGA9JnUCASr6gOUNuDiscW4IxcMtN2ImDpJYb6ZteIGF4OpGs1tcf1PTlUBO9ekr+WXTubizW2I3w3zreFRF4cxJ2Ikgx2sBgUZl5l8pU1jn4bxI2JEY1ytJ8xXU19dNJuzKQLd2EfPFTAsdTcDmSI4UaV5MZ8Qz1DwqhQnWFJW/OO++Fns+yl1mA0yZPqcMuLcLplX0VGZRJ1EKBpF5thBwaqDVpc5YC298DhVTiaoWQsuVSRHmfaczQIP3iP+04ZZMw7giV1DUBvBt02thbxPKBczlwvNiY+HfDF0dKjtqFNWAud7dMSvWlQPT950aLq3x/aMs5maYKhXKhruBcFdgCNrn0NjiI1tT6yNK6dMH13+XXtgFWVPNZB/wDsqmCf8q7nA9fjlJZ0h6zC8t5E+A3+g9cJXAx2UTFbHhOpm3gdRGHmgiDNwRznG+ZrM8wZvGnYTESPwnpgfMcUq1iQSFWLhBCxzk7n4nGcmCxOk7WvYm0n0tjpLj235nN6jMMrWOJNw+kVqHysQJEgD9cew/4aU0jT5R0O888YxXpEgLUYHk8uGpqOXP5Tt15T2xFxPL+CodHamwMWJUGdwwBAa2BsnxCoghWgbxpB5XuQe9sRZrLmr7zFzylgAPQRb4Yh0vq34hWAbBm+a4/XGsa7CLMAYkA7wDz5nC08UYXWJ56SR9MS5rOPqhqaax5SWCljG0kiDGMLxd9mLJuBpAA+Qt+9jigINIpRGjPk7sZmj7T1VIvPYgEfPfEeV4iVpsoKjVquJ+9c2+OM56kGpmp94HzQIkGYkDczF++DOHezlJl1uaigBdTAiASLWI7YWwxqLIlKZcrn2vnFOToLT2YmRBglbekYd8M4lSoSVoUgeRI1Ed5YScGUvYek6/ynrPHQp68xgyj/AA9/w1iek0748eoFd/lAGAX7S/qgtT23qI8ppCxAAt8bCCfwwPU9s6hcteT3Jwyqfw5bY0q8dinrjP8A7Yt/RmI/zpjwzqBVH5TT04J9pf1Refbar4isYPLTJA/P1wT/AOu2bdhtHM/K2JU/hlUDA+HmD6lOYjGV/hcw/wDx5j/VTOB8bHW6/wCM38P6MP1QR/bNolT0XTePw374ynt1UBkxcXEk8usYJH8Man9Nf0JpxiMfwwqz7lb50/1x7xcZ/p/xnjiI/qH6psn8RaoF1Ug7dfqMSD27qECdAFze/wA7Yj/9tKsiUrfOmfzxt/7XVCPczHzSMYcmPiv8Zq4+9j9X8wet7Yk7pTJ6Msz9MLa/EKbMtRcvTp1FaSykjqI2i/XDh/4dGYY156eS31xFT9h1YkK9Vo94KUJwOrGOAflNo+o+cScQz5dqbiB4ZPO5m3MYMXL1HAbVGrYjzNHZjYfAHC7j3DBRYIpY6gCAYnfnGMZNq9IQCUBMwxUD1htsGUBQFK/OD4jKxD/2k+eySgbSxMBiWY9byYjGuVyDuLadP9R2A5nqfzxk1tN3IqsRtHkHqefoMMeKUGFAkwrIskD3f+kCIxmsqAt8ycrqN1NqOTDIVUAi+46Rc/piF6dOnUWRfSB2JA3Pe+Pez+YhCWNoBYmYuSfwjAtLPCtmp+6JIwOJX8Yi9ozIoCCuY64eG0AATzPxJOM4acNdZPTlHpj2KQxkzLvKjUziAi21x6239YH1xs/FREmI5CTBMc5Aj4Tz2wDnFgXjacYoZQKmuqYB2EbdDYSf0Jx5wsJMZbiTVs6H56maxNo3nGa1MgRqB1b2BHwPQYNoOjKNFBmFiToH5mfpiBqqPq0DTp95TII6WOw9LYWj2a4lL9PoWwbgmUzJpuynYp/1Ef1SfvDcemLTk6PiLpBBnSQGtPqeR6G43vircRZdM8wP9oxa+BcQCZMiooZm0BfQAmfrEd8ezqL1CKSihB90uGW4emWGqnlqyMwgu5lZ3GrzmB3gYb8UoU6yUiay6ws+FRIfWxFtIBmJ+9ywsyPtzOXp0kISqRoaq4JFOw0mI8zHoDAM3OLbkciKFNVBDNu7wBqY3YwOpxNky0sWmIXDMt5aaBo1BQGPeL/XAvEKxWk7UwusKSNU6Z7xfEqpOAOPcWo5emTVfTrDBbM0mP8ACDA7m2JxkZjKBjW6ib2V9tfGSq+ZahRpo601JbRLaAxks0bMLDocWlc4rLqBXRE6gQVI6ztHfHGsjVRcsoektQ18x/KZ2ZUUAUqLF9JGpdYuDYhTOIK9eouUzNKm29QGEMAko91E2VmCkd9PXFBQnvLH6ZSx0+s6Zx72nRcu9XKVKFVlZQ0MH0hjAsp3kjeOeCeA8bSpQyzVqlMVq9JX0yFLErLaFJkjewxT+Ojh4p1jlWHi1EptC6tAp+IlhbSDN9O+/fCv2HVBmaK5kFmdKbZdi5hSFbQIB0wyXEixUjeMeHBgeAhx6gOL+Pb6TrYKxjXOlmouKc6yp0+scu+NNP443pORvhAyngxBxitpQ8hwpxX16WaGJ06SJBBs02UDck4gz+VbKH7QVGmZXQS6QVgqSRKiRq5iRuMF+0/tMcwxpoxWgDpOkw1QjfpCT8/TC/MV9WTqqzERpWkgNjPLTG9pmbX6YYuVGbSe0Q2JgNXaUzjj1KumoggRHiW17TAEWF7nvvivrSAX3z84HqT+eHuYzppBRoHksWa8n52tG/1xjh3CqeZNdjCrpJAMWJ6THTFONtK78Rg87VFJ4pQUqLvpEeUfG3KBfbBdHjNOoppQ3mGkA7xvb9MS5z2Tp08qzagaqEbbm8sN+l+2K5UcoyuAdwQSIBjcYboTILEYWfHsQIz4hWaWT3RbyjawABP49L4K4LlfOsR3Y7T64IOlqgLot1m5/YwesKwtFthcciML8ShU8yeY1GuVPcAcicexBl38ok2I2xnGHqGE0YVreU508SoskRzidhvy+GCM7XDVAD7qRv1P9rYl4UB4skfdIPzF8NOFcFQrrqSWc6i2nUFDE6VA2B0wSSD0xuTIFNntCwodG3cx5wHNJ4QExEsbTIje2KP7R1waupIHpi1ZXhIo1WCtK1KbQRYH4bA9YtipcP4Frpl3NQkKWIUCAbwGJE3t3viXpcaK5y3sY3qsjOAlcTNWgWUDd2E6RyHe8j54tnAaYqLSy4KipVNP3o0hYOqx3JsI9NrYTcPy5US1mbYfST8RsPnfF9/hrwClUD6wWWmyOL+XUJieZIAmJ9RizMwNCc8eyQPdA/Zz2Td829NhAoPDmTtyj/MNu1+WOrOuNqGWVSzKoBeCxAu0CBJ52x57Y5zgQlPaZppgTiPCaVcBa1NKgBkB1DAfPHN+I+2GZy9Ziub+0BXOqmKUUwN9PiR78WAU2iTO2GXFuI5x+IHLpmTTRkLgBFIACho6lp+9O3LBjGRKBha7v395ceIcBoVUVHpIyp7oiNPLyxsPTFe4Y/D/ALU+VpZYB2Rg/wDLCpFNgCvmvEkEQsHecI09vMx9hQaga71vCFQgWXyQxAGkka1G3eOWCOCZN6fGilSoarClUl2ABNqPJRFpjBhD6wxjZVOo8cfkalmzHCcjRVUqU6CCrUUKrKvnqHyrAIu14+OFrVeHpnaWVGVTxSfKwpIFQohqLcwdgYKg3wp/iVSf7Xk/Nu9MU7DyN49Iav8AFcqYNvLHPA/H8tVPFcrTFXTW0AeKFG4pVtR0beYAiJtPbGKv7zVx2LLci/71Ojus4ienyxzWl/EDM/YiNY8XxvD8XSCwQrTYtpAALAvG146nFk9kc7m3eoKwqvQImnUqotN5mCCtjBF7i0b3spsJAuCUZefvtC8l7K5dLFS56sf0jAvtD7MBghoCAtinIzuxbe0Rztiy1KcCcJfazNtTyjFCQXZac/0hzBPwE/TC8QBNGC58tzj3GartVUNoASV8uwE+bWefpjPs6vmYghU1EAnfYMBcG/eLT8cT5/J+GzAMzeYreI94i45gjrif2bypY1KaKB59WskllBAkC8ctzfFrsFxUJuJLygSerR0OQ0hJhj94hrE7XEycIPbLMxTp0dExDa7QRGkaeYBvY/ri3cQ4OyLKlmIu99UgkC/a49cVf2i4SbublrEn+20YT0+VC4syzqMbhDt/1MV6MlIEwAPmeeD8um8ie4/Ofn6YF4nV0usclPw6csTKxCidj9THb98sPG6iRMTru40oUgFHoIx7EmVcFFMi4GM4FuYY4lQ4bV/mf9J6cyMXv2VyD1KKMh33HOIAUz2jFB4QYqleq/mMdJ9juPJQp00cNK030m5BIGsekj8sHnHmoTcN+GO8J4p7Omm6gncFlCwLmzeg2+eK7muCmlTqmd0Mj4X2523w4zHFRVoUPF1VKoBVXB8wckkSSQBtsd8Qcarf/HZmEEpcHkxFx88T4QQ9Q83sb8iUjL1S5uSVBAWYnneSLXGLVk+PPl8vUyyRNUBDpkNIEGDPPYmMVPJtIKiJEz6GBP0+uOgfw39n1r1fFrAnQAyX96dQk9rYqyg2KM5wvSfTvOncMjwaZA0gosDoNIt8MeqJINsQe0OWV8rWRgSCh5kbCRcGdwMcZyj5dctWaoKnjir/AC2TVATQhI8pgH3jHvXBxKy6pTgwnICb7gS4VP4XOVdFzUUy2sKac+bSF1EhgSdIi0Yar7EVPtC1zmiXVNE+Gtxo0mYtc+awHTAfDvayplsrlUqqcxmawOlVdbrJKl392dESRMkNgyl7fmpljVo5arUqI4R6QuVkag0qCSpteN94vg/OITNlP07ffaQJ/DJPs70vGYkvrVtIGk6QpFjJBAU7iCJGCODexFWlm1zNTNGqwUgjQAWBAEEkmw0oesrvcjG+T/iEr0q5NF1q5cAvTlTYkrqDTBAIM8xBsbYCyX8S9bUjUyz06dV/DD6gRq1BDAgSuogT323xvnmE5iCD99/5jT2t9kznDSdanh1KLalbTqE6lYGJFwyKfngSr7Cua9LMNmnarSUAMUST5GUzEA++x+WB3/iEftJo0cs9ULUFNmDeYX0lggUwoIMsxAtvywv9kuP134hmg61KgaAV1CKOlq+kRIBmAkrzWT1xihwJ7TkC+4fQwpf4ZUxRen4zGWDgwBDaAh23BAXmIKgiMH8C4M1Gsz1c29eqEC6SdKqs7lJ328x79TgPJ+37+KlPMZVqAqPoQlpMk6QWUqrAEnTPM3uL4racPp+PxRNPkFLUBfcVHYTzN+R9MDTEbmPCu1hz7+3c1OoK4ZZBDDqCD2O2BuK8GWvl3ptYG89CpkH5jFD9kva0UaFLL0aL1qmty4pgnQrVmEmARzkyQB1x0jOVxTou7TCqT1sBO2AGMq28lzAoKM4HxaXcpTc6kLKUIGowxllJ94c7eYc5xjgeceizRYEAtKkiZN/T44N484NbWFOq5UcyZJEdx2nbAbtprPyPewvJg+u2KCQ2OqjcIBzjf7qOaXGnafMGBidx6D99sRe2g8JNHNqa1Z/zA2HxBGFWc4iKZFxsII2gDueW2A+O8RLeFqLEVESJEbmPzGJ8XTjUDU6WbOANF/Ge4iqh0nUARNoJ+vwxh8y76QGgExHQnp+vbGeLqQySJIBi9tx2v9MEUcxqdajhZVlOlRfSDy6nlixeAZys3tkCHJEkC3SOnLHsbZWnyx7CC5uboAle4aCK0wbIfnaBhl7O8eLgkoS1KF5XkwPjpBB9O+AuHqBXAj7p/EYZ+z2WTwKpUwy12Lj/AA6ov8L4qcKxN+6eUuiKR6mC+0/tFUpeGKaaJfxZMQSCDEDcbXwbk+Pfb6b6v5RQQ0NbzAwwkSBIj44J9p8utajUp6AWpjxAQBqjygEdjEGO2K3wjg70kNVIfWhDf0qDBH/VY2vjcaKyXW4isjEPtwZIqGaZgiYkxaD7wnbbljrv8MiNJM28KnHxL45LlnLOADvTJboLf7Y65/C9gaRIv/Lp39C+F9Ryp+MHEbR/y+stfH6jDL1dCNUYoQEEAkm1pIHOcc34bw3OU8rXy/2KoxrVCwbXSAUaEXYv70rbbcY6sCpsCJ6Tf5YjZcSFisZizaBQHe5yrM+wGYopl3NMVyrFqlMNZZdmCA76YYiV58iDgzP8JzlTKEUsomXQ1P8Ak0iFqNTAH/MZSJkyLXEgxbHTFWceqVAsTJJ5C84IZCYR6k7WOJyzh3Ac3TOb05F0StQKKuun5DqJUe95p1npGk9cR1uAZz7LlU+yVNVGs7sNVO48dagiXG4B+I+OOoZbilOoYUmQJ+BtYzjfx181xAJBvtAm/S18a2Ug8TPxDHevuqnK+J8CzlauSMr4dXxQy1qbBUVZPnILklgYaVgsCQVwdkOD57L5zNGlQ1DMTFUuqqgDVXVgLliTUAiNwfXF/wAvnqbkBDJK6og+7Ome0nad4PQ4LVcD4h4IhN1BIqpxul7K50GmwybmolUOztUSakVFdQxLkgKFjVfcm5N23/CM542df7K8V6ZVfPS31mN36MW5e71x0dcyhLBTOgw0cjExPWMZOBbKeCIf4hjvX3dzlPCPZ7PZapSrU8tULgv4i+JShlZvdHnsCsEdGXuTjrDrqQhhIi/SIxrTXGnFK7pQdkGpwpgdcauQsRcRnyF+ZwrjNFVq+GyyutwjKfMsOVA7269MCZJxqYC4jSYtME3A5dcZ4lXJqGpbX4bsY/qJvbtJwBwxjJ0GIA5dz1xRp/4zGYXCZg1fdTHtGBqWw2MardJt68sA1eIFypeG0e7cWiIiB2/DE3F6euqgck+Vo2HT4Yj4cKNN5dTIup3HxHXvihKCC9zCzOzOWHEf5vLtUbUARpU7xz3jniLL0wqeZTbne3MD5x88DcSzsAxctY7i09bfngWrWgABjImb9Yt8IGF4gdNGIzHU+q95aaFORqUi4/c49jfKZUMu5HYRj2PDpmbcRX4itjK5QMV0PUEfv6Yg4BxPwuIuCfJUZlI5bSD8D+ONqWXY1F3IW2/MiT9T+GMcIyQbiRjZAXPSSumPmZ+GGJVn4R7MTiH/ANftLFxfMLrYSYZABFx5Wvfcb74OTIhcmtNQYh4k3kk8/kO2F+dog12U3C09Mf8Ad+Yw+FLRSSmTOmneepEnCQ1Gh2hlTpBPvlJybqwYrAJMSegAP4kT8MdO9huM06WXf+bTVvCAQuwUFwGsee5ExjmOVARQsRqO/wDS0b+hiD8MWb2X4Sa9CqANTFBpO8byBaxOkTzv2wboG5+9pICUU13/ANyycC9lMzWra6panTs+ufOxa8Kdx3Yjnbt0JV2Ekx1Mk/PAnslwt6GVppUJ1ASQbwP6fhhqEAOIytChNDTcLbCvi2ReqGSQFKgTJBFzqkTDDaAYHWRbDecVTjQzdUsq0wqSQCHuVn71/wDDPIwyrN2ODA35gA3IsnwOpTXRl6yIonYBmg2SWM8tTHqzE9cZPsxW8IUxWXTOogrMnUDcn3uZJMy0EzcGLhdLN0qehaCgnd9QN5iW80sRcwIG21xgmjWztKmoFEOdyWcFiLmHMgazFyBpBZQBAJx43fIh3UnHBqyUgqVgtRr1aumWYxA0zMADYf4R1M6VchmyG/8AlAf9I8oHQ9epPQbXGIqL59dQ8NC1RruzSF2WyyIWPMF7XksSB+N0qlFQAAaCeZpbz16rSApj/HpJAuxMCAIPjfrMEfZXKqlNVTYDeZnmSTNydyTcziSomNeGh2pqaiCmx+4D7o5C1pA6WwTUp4lZdzcaGAg6vGEPtP7WfZvKqamIuTsPhz9LYsDoAJ+OKHxD2UzGbZqjkIrXEt5gOUAbWgb4xdV+WMOmiTOa8WqqrCrTAJDNqHJg28/XEeSegxC0wVdgDpZ5BP8ARtY40z+dak3hlQSCbkdDDajjH/pV2GuVRjqMk3N7QB1nHTUAKA5k6B9WwhPEMj4qiDDrtufUWA/PCutwczoNRQYuSNu3vcvywRw/OOcukMxLlib3VVgQDv5j9MMF4IHUEyD+PrPLA+J4RpjtGMxIocwXNOlSFSpNQDpAbb3W62+N8T8O0aCpCsVebjqL36AzfoMA5inSpt/LbUQd7aR2mLn02jGtHO+GQpUASNQvJHz6beuDKalpYKsdRLSx8NYwel49Jt9MewG9dwBpY/v4Y9huPMFWqimwEmLVbTXRgfI8SOWoLEHvzHY4cezmVjNVqhHlKr89yPwwsCo9NpWWBBUdSJBI7wfxxn7HyBHfle/PCLF7/CPGXy6PfcIdxUzOZLOFUuAOVwqg+ado5fhh7X43QYn+an+oHb0xU/s6qWJO8ABQWnrcgAY38WmFJ8Or/m1KB+F8NYqeBAVubaeUa530rM2PePpjp/8ADmoFTW7BFSmCxNhZnuZ5c8cso1P5kCYNm7SPxG/aMX/2EqE5dRJ/mBEMwYk1JA72gE9cZk5W/vaLN6WI4/mdKy/tEr1hTRSwbYqwPl0khyBtTMEBibnDZxipZKjSpVSKVVBUWlCUdomLu/3ibb+uD2z9QgEOynxBTYMq6hqjciQbHcWM4Q8LHjLCwY4GdHMP/of/AMcQtn1nZ/8AQ/8A44X0c5Vaq6F4CtEwsGUUx1mWn4YgTP1DSD6vMGSmwhff1xUiR3wlhccMJEcLml6P/wDzf/xx454dH/0P/wCOFOa4jUQK2okBXNQQJAkQbWlJv1GJs9nXXLo4PmPhjlfUQDyi84WaE94LGvfGAzo/peP8j/8AjiHMVabFWZGJWSp8NzE2MeXphceKVDTpEFizOwZfLIIV/KCRFisTzjvgjKZ5vEdWcFRTpkGAJLFwT8YGNqe8FhvDxmx0f/Q/6YkWuGtDD1Vh9SIwoo8SY0ssC3mqxra0jysbCIuRG2B6PGXbWHcoKakhgAdQDusxBkAKLDr6Y9tN8F4/i+PZqAt/2MKcln9TKWcgtUdNEW8uqAbSDA1TOAfbbizUqJ0C8xvvYmJ5SRHxwSeXeA2M6gs5txXIJUzDOTBploFiGGqb/TEIbUqM5NyWJ7AEDEObzgvNmMrp72+ew+c4WcUqsMuAJn/l/A3m3OPxwKozkD3zqs64wSB2iilxbw40KpIEAmbbkwo6knniY5x6mpqpJAFkjSpY7AgbgbmZwFlcuCQPwEn0A3wzoZFnQsivA3MeXHUyKiH3zk41LiHcGKBjPmNQbGCDH3Y258r4k4w1NlWq0nw6iglYnS2wuY3H1wjNMi8gfHcj0uDibiTxlkH3nYH5KZ9It88T6P8AkDX3leqsZWtqkqcdVbeb1j++PYT01Jtj2K/ASReK8fZtFFOw90Cf8x2H5/DA1DMNqk+aB1252/fTBGZUuiqsbs7mb8gItvGMtSBpwG23ERcGYPLSJt8/SYVW8WB27zV3mG1T2/WDb+2M5mpIg79OUemPUU0g7FWMxYHb1xtmVZvdgArBlrkdAZt88e7xJxG6gGvUPKsFpJJMk9YGw/HF79lqDHKuniU1lUYFiZCgvzixm+KBX8RSBGmLgbfjvhpwri7EqhRblUJBYWkCYmDGDe6sSvHjDDRxcu3CeKqtZz4LV3gw7dIiXUbiJ2E9jjoy8TyzKNIBAOoQJE9fXvjg78Uq06tYUUDLSgTrYM1pIkdLnEWV9qajJrWmkn7uptR82mwAv1+eElXZdhCGNVbTq4+M7xSziFtfhUtUzqkzMRM6OlsTNnVI0mnSInURJ3nc+TeccCr+2WYE/wAqmCNxrLR6gHDXhHGqz0y1QLTmw0g6mHW52wl1yYxZAjFRHNBvrOynMou1OkIBuCdiZb7nM743GeVhBFIgRAJPLb7vLHDOO+0RoEFFWopidTHUD0jn17XwsT2/cbUKf+pv0xqYsjrqCzGGMGi/1n0GTTO6UjJLXk3Nifd3jHppgiUpAiAO0bcuWOK8J4vXqjWypRU7eZpPeJH1wV9pAv5qhv5maTPQFj9BhbeU6TzKF6diNWrb852B6VMLZKd4EAbxsNsSI6tEokLtaY9JFsfNlL24qLYKSJkTUad8WHgXtG9enqZyCG06PFcWgXudt7DDcmF0GojaKxhch0ht/wA53NszSE1PKImWIAt3PTFJ9seN08xpFJ5CySRaDaCJsdsVDPcXI0jzeHeV1SDHKdz6Gdh0wiy3FG8TzGQQRJF/Sfhzx5cZyYyYBJw5wrGMc0x8XVOrTcECB0h+XXbAmaoiprWy6gGQCTcHadhtG3MY9XqiSLbT5bjtNgCcR5eViTOnmGgRbnz2xoBG/eWMe3Yyf2Soo1bxGPmssDmZgt2Maf8AUcXvNsPD0goom4tHcEbx8scpphgxNNiDMx+BEXm/LDLOe0NdgpcAMoI8QC59QbD5d8HmweK4YGK6fOMOMqVuTe0VVNQULpcXadza0x942OE3EW84SYFNQOnmPmb8R8sb0D4Z8VwXMzE7nlJ3PecDJVDEsQdTEsfNzJv92cU4ko7donM5rfvN6AGMYkgRYfX+2PYfvJNo6zGWlZAtESD8A3bphdmkCkFGMsAHEWtzHfqPlgyvlyLTAb5EdJ+GNTwpykCmzODNlJG/6YlJCHzTUUsbExlrncMSOhFhNo+Xzxu1Q94IsDeOhPc79vwh1zCkaQDzlWFhIv3g/AnrjFOoNfmMyFIvAnkO0i3ywGne4294SxkQSCJuJ+Rjke+I8pTHi0yBBLqD66gMTVXny+7GkeaRZQBYbSQORN5xDQc+KnUMG+OqwOA3qUIwLXFnFaSrUzYL1FqBxGn3CBE6vTfAq51Ct2gXkSFJPLUAPd7CZM4eHPGk9ap4Rqs9RkkRY2JB3ABnc/lhLxSjTV/E0Wc2RTKgwLMRzJkwBfFeJrFEen0kmZfOSPUzTh2UarqakhOldJIEAkm/Tl+InDU8UrbNWooP6dYBHwWThRmvaBnHhVE0oLaULIR8Jg9YIjCutR0mOW4O0g3Bww4/E9oRAYrsI6zdB6iyGWqQfuGYF5tvcxj2Qo0aQZqw8RlPuKQwUdWE3M+owv4MxFUMvvKCwHUgSBbf05xhxm8rSUmqSVNWnq0gWQuCKlzuZ1ADr8MY23l7TyNp3m7e1oYkCjIaFBaZB6iDE/DGnFSfCd9RLWjlpGobRtgPJVA9RIJiPdkwsXECIt8ZnDPiLAUqs7aCPjePrGHYsSICQIOXM7kAmVRVJthrwHMOjwA2hiA1rAjYzBiMQ8P4fUZlYeUC+o2+XM/DDd866b+YdRE/EbH139cY6llIqMxFQbuofnQzITERJB5kgTG0Tzx7hXCvtAch40mAe43npPLE9Gt4ymoIAYRBg3jzfCcQ8Lq+BVDX0N5SNwByPf16HHNV2VGQczqNjVnXI24muep+GwpqxapYsQNKAdhckz8seooQTBBCjnY7xBvvg/N54GorjSW2DLJB6q0dJ/8AsLb4EowHZjDGbLB90i5A6gzb0xgJreEwAJqa/Zxp5jTPIETubj1t+WI6lJiATN+p3s199u+LPkuEo0BYK9VJMnrIMH5dRywD7Q8J0lSgYhaYWZ20m1vjfAB7ao3wvJq7RBRyLMJEzMADf43+OAs5ljTN1IuQREEEb4bUM8SikPoAs0MVBI2Njf8ALblgDPcTbMM2q+lDBi/luCe/L5YtRXXzNxOfnyq3lWRUXkWx7EOXfHsUSSWjOZYL5ZuSv4j9ziwOTTQuhBXof1G+EGcGplmdVo7XmI5DlhqQgQhyWIJ8oJ3PQD544vXKNYHaMR6U+sCp5oMA4EsGJa8xI8vaMLc9kwB4qQQQA6zcNsbHkbbbR3wMcw9N2BG4gcjE7kc46A43pSfdAJ6m2HLjK7iAucgwjJCAxaVZWvqgwIEDf53xFUrAMBEsxEADa4ALekg3+sWHy9XztHmAMnvpAA7e9P164Iy9MayT70rJPqJ+tsNK1vKsPnavnFtd6lXNeBr0gGJAiwXVH42mMMK+RRSIBECxkmD1vzxXuNVIzVQgwQ8g8wRFx8cMsn7RK6FK584914EEcw0c+8RhjI1Ky8dxEZNmYD1kHG866GmREspJYqrFgD5bsDtiWilLMEa1QT5UYeWWiQrhSLc5tGNeJ8YoVKS03VmdJ0uhAseRkXGEmVz5QRAKzqvYg8iCNj9D0w5FLJ6GLbY2N4/q6aZalpIW8odwN79xvqnoQcAirXCUwwkXBDgERuCZ2sT02xrT40GXw6khSCA4gsk7dJTqOhMRguhkzUHhkh9dOdZa4cSVNz7h2sOd4xo8o80BhZ2gXB3Aeoy7AHSD0Jt8gMNaNbUsG4kG97jnhO1VKTjTMEeYag3O1xaY3E4kpcYRTNz2Aj03OKlIqKZTcc74jr0rbHAS8cZjA8OmN7mSfmQJ/TEP2t3ZZZqiloChYvzIUEho9bTjC47TAp7xnwriqUyULjQTNpkNtHacEZ3OuIKHy7EHcTz7f7fBJxej5Q2k3dgCBMLA8hYCC0zzOH3DeDvTQ+OUKBCZkyBE3kDaJxBlGNTrPy9Z0MTZGXQOILRrayIbS5mZ2NrkHYfjgTiAzFNgeR2Kwd+4vMY2elzEEG8i4wyXMapXUQAnlbTJLAQtuWHZMZQ2osQVyhxTGomp8SekfJUZTAnSxEk3Mwb788Fr7S1XjWzPBBAFiY6xE/HAOe4e7OSqieYFxtuOcYI4fliimdIJ5ncdo5/LBeUC63i9TcA7TU1RqHiDTAsIN53Nxfl2xJmmCpqAh3VQYgAdTYRLRt+uJNF10LrN4Z7IPQcz6/LAOaNYakYyCZIlbnkeuBJ1mYNpjLNfHsSZbLMLx9cewyZLnWVoRjchhv8AGPrgSvnSWLEwdsSZqqSgJcSYMSZnf0UC18LmzBNyiubE+Yjnz3E87RjmshY6jvMY2NpDmlPvEySdokgdp57D54MyPDtbaR5otNthHoDEn5YHpgBwSRJN45TsBfkbxzw14XqpPU1kWjSeVuQA23+uDZig2h4VF7zNTKpStMlgvT7rKdv3tiMU4MwBYXj+kAA37gnEPEgKrBaZ8xBLsQdzEj0ERMbn4CRa5J0VB55BtMNHY3vGNUNps94wOPELcek0OdctCMTFydC9epHrfElSpW06qjKViZASf/qPljWmjlmgqJnf4c5+mPVaJeCCdI0iDyMwLdfX1wfhqW0gTfxL1ZJm1DhpZ4DwY1QVE/CLYnp5eppu9NTyBp/C51YFStFS52UXO5O5GC9IcAqNDHbv6xiLM52HEbgzNRYRBxfxQ8toEbkLcd94PrgQZlgVkysmQAPp8/3ysGcoB6JmNQFjzgbjCbK5EaochtMnSL27/oMVYsqlNxxE5Lc3MLWYEwFqWnyrBn4zHywM/E3Bj3T0amp+UR+GHea4dTZdPgqjEHSwABBGxgYQVc3Daai6gDF7MvoeXpthuJlydoD60MMoZuq1lOo9NCAfr9cbVs9WQjUiqLgTc7X22GB8utNgxVnXSJAO+/Y43zmdL6QWtcTF9jz54LTbbDaCGJkuT9o6sEa6agGwAOo9xeLd8YzfEKoKoxAZjqYN7qqB5dV7zvHpiDO10RfLogjywATN7sfvWjeeYjEP/CtTBmAVCocgWJMXCj9xjwxpzUM53qrjPN1mZbOjVIkaFAB7Ec8ahNQ90o3MH/fC8ZrzaVUosEhVBBJ5ajc48cz4b+W5O6npPl3JIb4n64diJTY8RD2/mPMKGXZASI1R6n67Ygr50GmAC2rrf8ekcu+DEzSv7p7kGxGITw9dQczB5bAn/ffDMgXkT2PUdoTQr/ygzEKBYzyIt8Zt88K+KV1dpGwEaoifnhjV4Yjl6p1BBcCfvfL4dflgPMtFIjaWkL2E3jESaQ1iVeDpFmA0TBxjG9CiYGPYriJaK9Fykk7CTF4HM4gymTYLJPeP3zw0q0wAwOzLB+FgfqPriHJVpGk7j8xiPp3BBLCa6U1SCiGLSJDC0RJjrfb1wdmKXlWR5vdk9D+PxxmjUP0wf4YNIg3mN/hhpQE12mGlEVBUpPpIhSoMjcmTqN9ztbYYxUzAepTZDq0g36k+6O5tJwdVyOqFLSJ2YBvlOJ6HDVpgtcn8B0HTGhAO8y4sOSBqqCJaLnr/ALYKRGAYCCpk/qVjvjal/wAwVOgiPU/2wbRpolwpvI3Pxjp8MUY1Ue0e0Fr7St5xG1XAYHt+X1/3wA3E9JiLi0G3yO84tGcoEg7DFbzKiZIB69em+J3VL4uEq37pH/x0A+5f8eWF7OQ6unl07Amdu/Of1ww8v9NxzxG+UB2/dsYiqOBNojeb1uKsb6VECB5iY7jbCvMlnYklb9wMMfs4xmnkl5icaunHwIVlzvFVKxB1L85/LBAQfddYO6tJHzg/lg+tw9YMWwC2Rg2jb9cEHDQStSTJFS2kKkwTKp+u5n88S+CBQJqy1UE7322jkBF8Lmokc+8ix+mNWLR77/6j+uBZLPM1TUizOcfUQHcDaAxj8cZVoHc3x4UL9+pxscte5w7aYNoP4hDBumLRwfOpW1SPMNl5aR07DFcr0NumI6dRlMgwe2F5cYdajMWXw2uo+41xLTCgAdF6dz1OFuXpmpc3wG9QsZYycWHg2gC4ONx4wgqeyZC5m+T4c1RtKif0x7Fq4VxBKKnSp1bTA6+uPYfVxdif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AutoShape 16" descr="data:image/jpeg;base64,/9j/4AAQSkZJRgABAQAAAQABAAD/2wCEAAkGBhQSERUUExQWFRUWGR0YGBgYGRwZGhwbHRscHBgcGhsbHCYgHB0kIBwcHy8gIycpLCwsHB4xNTAqNSYrLCkBCQoKDgwOGg8PGjAkHyQtLCwsNCwvLCwsLC80LCksLCwsLCwsLCwsLCwsKSwsLCwsLCwsLCwsLCwsLCksLCksLP/AABEIAP4AxwMBIgACEQEDEQH/xAAcAAACAgMBAQAAAAAAAAAAAAAEBQMGAQIHAAj/xABCEAACAQIEBAMFBgQEBQQDAAABAhEDIQAEEjEFQVFhEyJxBjKBkaEUQrHB0fAHI1LhYnKS8RUzgqLSFhckskNTk//EABkBAAMBAQEAAAAAAAAAAAAAAAIDBAEFAP/EADQRAAICAQMCAwYFBAIDAAAAAAECABEDEiExBEETIlEyYXGRsfAUgZLB4UKhotEj8QUzcv/aAAwDAQACEQMRAD8ASrTeoi+GVprMFhdiedosPW+FNU13rtSSvrj72oxI3AKz6Ymr5l0o1Ka6YLamaYNyLDraNsD+zAiv20mfmMR52XHjOgbzodLjObIA52hWU4bWQt9pVyALOTqWPWbfHEfEilNwaNQNqWSAZAkbSDY32w4/4/UQsWpkoCVkdjz+GF3E+BUqq+NloU3LqOfUhZEEdBviHHmJcHJt9JXl6NRfhG67d5rw3jRpUy2ikFLadbsQSQJMGDPywmznEFZ2fWjSZhCT+O1+eCeCscwbqPCpkBVMahF5PWed+vTDPjdMPl3JUAqVj4G/54frGPJvyZzrZhp9IqfM6hdQC0EG8md57AQPXG3DnAZvKH1CbidPX6T8sDhFbT5oMARE7C5BmL3N++IWUglVknY9SO/Qc4w3naaPhDKNYEAQzsbwvuqAefbGFzis4kETa2MZXKmByMQfmbfI4IqcNCi98CcgBq45emdhdbQKoLmCI33vE8++IMuX7t0sfjywwqcRpUwQXBMe6DJJ5WGMJx6nvoqRy8hxviPWyzRgxg0XkbamvpJ+BH5XxrUcAAECehkfmMSr7RUh72oeqMMZrcRpPGgzJuYNhPceuM1v3EI4cVeVpAzXciwWZkzty7bYmSp4fvlxqAILghe41X3teORwV/w6mbgSOo/UYgq8JLeXW0DYEkjA+MD3nj0b1tBaVbySrQZveD2iTtgzh/FqpRkChpN3djCiNr2nn1vgY8JKRqII+uDKecpqAC22wCtbryjfnN8bkIZdhcnZHQ77SOuopmSA7HaSYA9Bufj8MbfbtQl9AWLaREm1oHx+mIs5nGqAjQB/S1p/DEWUcOUWRqW3hkNDXJJBURebgxt0x4CwC0wE9o5r8PV6OsABiJUljt09f1IwJwjI11YOQFUC4Ykf9o/tg7KU1oeUS9VjIG4X0Gw9cSmrUPiCoIIFgOVp/PEZzuLA4986mLo0JGs7+g/eAVePLVUAroeRdTKmxn0/d8b/AGxo33IjFfpCCnqPwOHL0p0gDvvGOoq2u05eUU0ZLU3x7AlBCJMyOnMeuPYpQqBvOc4NwLN50eGVKmWnuJJE+nLEns3U/nr6EfTA9QF6bNYDruSRy/U/2xP7P0//AJCeh/8Aqcc7qf8A1mdzoNso+MtLwE1HzRqQou+5Ib1AN+22F+fyRypWohLBvejYjeQMGT4Z1r5nLEFd5QEiewEb88FMFp/y9QqCoPKbWJ5f4VP7nHEDFTQ3H39I920uWHrKjxrJ+CwzFElUqxqjYE7H4/jgepx4tRem15Fjb4zh/kMoCtbK1IO4EdOUeh/LFQ4XTJeG3QkEf4hb5Y6uIq6kNyv07RWfHThk/q+veFZXLswUzpH16fKMMlq00kXZt4W59e3qcB16wdhRRtLEyzTZFF+fM7RiJ0CKQhUgXgMG+LEbnucMI1bmeBGIUu8Czeeru00xoEmAIJ9SbjAgytSqSarmB1J/2GD6pJQFRqWxMdeeoc/0wfwzKsUJOv8AmQSQsC425WHQYdqCrxJgrOd7/aCcO4UhLBF1EbeuPMpk/djlf64YLw9lErbqAYJnfY4HLlNRU6W5lj1BMXG+E+JZ2MbormDCmf6tUiN5H1xDmsq0eVtuREf2n1xJlULsAAAJuZ5TsO/f0wY9RpImFXUNOwiDEciNh69cM1EGYEDDeLcrUZKRqGo48xXSpAM9wcNuGcTaqttJKkKZ8pEzBMTIPWMI6lDLlz4lVgf8NMn4yd/hi0+ynDKSeZKniBt2iNpgad1PWcB1BVULEb/CH02o5Aqmvzma1Ah4qLpaLHcH0OIsxlg0ciNv79sWDM09anV72raxAEbfvrhHma4WdRHh6oBPLt3H79IcWUtxzOpnxBLDcesX5lwJBABgT3HbscEcPommmuJq1fdHRf3c40zQp1GpoT9+AQOXNSfTDak2qsxYQiwmr7qrzt3sJ6TinI/lr5znY08Is/NcQrhmUFNWqgh2tBmQx6ROxPQ23xpmlAZwOagt11EGZ72wzdpY1hHhqfKIADgA+YncEgWPQdzCavnw7szwhICACbwGvtsRzviBQzkt9/D8pV0zhW3PMqlJJIAiSedv3O2HWVqA7wDdSD1sBPaRHzwpVBpB7jDGmxJECTpkn6T9J+OOwGoTlZ180O8VIWIBMz/fHsQ5akxm8R2F8ex4MvrJCsCzrlaaqv8ASCe9gfn+mIeEVHFVPDMPeD3jv2wRnH10AwXkVJH3WXkfUR8sTcLpxUpnaGH44HK48P5zo9Kmpto+4XRqUmRvEGurIaQWG596IsTcem+CGpLSmkRqLSR1Jv8AhyxslNCpi9SYMQbAyC/P02nGiVVdGXSfGm42M8m7LsZ+GOK76yD8/wDfwjMuMKzC4vyKMuaIYy0XPwG/e30wlSmSazWkO5EgcicN8rUY5vzkFucf5N8ImzEGsLwWefmdoxdissfgJRY8Jb9T9JU3eSe9/X1wXQBQ6l95T/uD27Y3oaIlk0nqCY+M7euJxlD7wICg2ZrSOnc465YcTifCG5Zk1IaQE1CTDGIKiWT48sO1p5hrqsDq4v2907R1wiydXw1IBK3MVFBi/JiRtbdfjg1SajBHcteyyTIi0R7w9MR5B9mdDG1jf+0Y0uGZgh9cDy6lYFT5h7o/ymTPoMK83SZyVQozzJ0taOpvaeh5nDLPezoVVUoBqJaSBsN/xxikrKGo0dLREnkDHNuvwmIwpXFWP9RjLvUg4dwcr52eWg8gQJsSGnlO8YPoU1kiVkxHXvN/lgWhW0yoBqEe+879AOQO3oBgirxdKICmJmYnzdvj1PbCsmtj74SBQPQTTP8ADKdT3wCVAYE/07EHnF5wvy3D1UipRJXkyyY3gzPQ3nsdseHEC7TtFhz9IHM9ziSqbQpEvcywAufMfUgdMMAdRpJgWp3All9o8otDKMyli+5JM7WNhaPhyxzqtnnrVKau0jUo7bjYYvvHON0nolUPmNJkOogCSjA7tt5uWKFw3hrmsgNjYgmCLHkRY4Lo1C4yW5i+oZ3cAcS0Z8gVaIA+9+ROGfDGEw/lQnzMYgmfdJ5T3taMJ85RK1qGpplif+07YZZRiC4YfytUtH5j+kfsRibILQD3fvL8ppGNVvGNUL5yD/KchBJhVBnUyzYau3KPiCUFRl1bhNyIOyRy6fjhnlgYZkh6Q2B2E7srdI2m0YgqHVVBiJTnvE8/30xMMm1D5wemVTkEqGmR8R+IwxanpXX3099IFvnv8cDICLc5/PE+aZkS1lPb978xuDjpg3JOpTSwjNKEIDPmPT97RjOBuHcQ1KDzAiMewusvaSWII9IrSdlaAVuu4Nu/OOf6Y2yR8y/vviEFnpsIPlTeIERa8+mD8llGYKyKSBFxH5m+GdSVAl3/AI8e1cdUHIBemNTc16gRDE8iDYesYKr0tFJaqH+YAGDH7w6Hsb25YBpE0wQtRk1XIdbE+pH549kqz0z5xrVSdIQiLmee/YcvljjlbNg/zKMnT5dRNXcAyFUtmpZdJm4mfuDnhNTaUrHmWqficPcqwbN6oKy0gGx92MIMvkddOsf8VSD/ANRjHQxkWSdvZmgMMait9/pFOVqtUUFwGA2np1J6dsGHL+Q1nuJ001P3mO1uSjeMC8NK6QWEqsSB94naeQFsF1uK+K4doULZEHuqP17nF7FtW3E5KKoFtJcnRLFS7wN4H4SbcwMNaOVpeIrUtII90hogtIOqTbCr/iaGwIYi0LJYnkLY1pcJ1gk0qpadhTYx2jThTKTudo5Wr2ZYs0zSxYHUugjUYGm/iG24Bjb++FHDNSvWUOWbUCJAElp/Alvlg3J8IrabUakGCAabEwN7xbn+zjB4M3iMxp1kgBVOhgT12HfnhIKopEaS2RtXeb5RCENNJWopIMjmJho5gm4PfFfzPCGpuvjNNWo6svWBOonpeAB26Y6HTyyGA9JnUCASr6gOUNuDiscW4IxcMtN2ImDpJYb6ZteIGF4OpGs1tcf1PTlUBO9ekr+WXTubizW2I3w3zreFRF4cxJ2Ikgx2sBgUZl5l8pU1jn4bxI2JEY1ytJ8xXU19dNJuzKQLd2EfPFTAsdTcDmSI4UaV5MZ8Qz1DwqhQnWFJW/OO++Fns+yl1mA0yZPqcMuLcLplX0VGZRJ1EKBpF5thBwaqDVpc5YC298DhVTiaoWQsuVSRHmfaczQIP3iP+04ZZMw7giV1DUBvBt02thbxPKBczlwvNiY+HfDF0dKjtqFNWAud7dMSvWlQPT950aLq3x/aMs5maYKhXKhruBcFdgCNrn0NjiI1tT6yNK6dMH13+XXtgFWVPNZB/wDsqmCf8q7nA9fjlJZ0h6zC8t5E+A3+g9cJXAx2UTFbHhOpm3gdRGHmgiDNwRznG+ZrM8wZvGnYTESPwnpgfMcUq1iQSFWLhBCxzk7n4nGcmCxOk7WvYm0n0tjpLj235nN6jMMrWOJNw+kVqHysQJEgD9cew/4aU0jT5R0O888YxXpEgLUYHk8uGpqOXP5Tt15T2xFxPL+CodHamwMWJUGdwwBAa2BsnxCoghWgbxpB5XuQe9sRZrLmr7zFzylgAPQRb4Yh0vq34hWAbBm+a4/XGsa7CLMAYkA7wDz5nC08UYXWJ56SR9MS5rOPqhqaax5SWCljG0kiDGMLxd9mLJuBpAA+Qt+9jigINIpRGjPk7sZmj7T1VIvPYgEfPfEeV4iVpsoKjVquJ+9c2+OM56kGpmp94HzQIkGYkDczF++DOHezlJl1uaigBdTAiASLWI7YWwxqLIlKZcrn2vnFOToLT2YmRBglbekYd8M4lSoSVoUgeRI1Ed5YScGUvYek6/ynrPHQp68xgyj/AA9/w1iek0748eoFd/lAGAX7S/qgtT23qI8ppCxAAt8bCCfwwPU9s6hcteT3Jwyqfw5bY0q8dinrjP8A7Yt/RmI/zpjwzqBVH5TT04J9pf1Refbar4isYPLTJA/P1wT/AOu2bdhtHM/K2JU/hlUDA+HmD6lOYjGV/hcw/wDx5j/VTOB8bHW6/wCM38P6MP1QR/bNolT0XTePw374ynt1UBkxcXEk8usYJH8Man9Nf0JpxiMfwwqz7lb50/1x7xcZ/p/xnjiI/qH6psn8RaoF1Ug7dfqMSD27qECdAFze/wA7Yj/9tKsiUrfOmfzxt/7XVCPczHzSMYcmPiv8Zq4+9j9X8wet7Yk7pTJ6Msz9MLa/EKbMtRcvTp1FaSykjqI2i/XDh/4dGYY156eS31xFT9h1YkK9Vo94KUJwOrGOAflNo+o+cScQz5dqbiB4ZPO5m3MYMXL1HAbVGrYjzNHZjYfAHC7j3DBRYIpY6gCAYnfnGMZNq9IQCUBMwxUD1htsGUBQFK/OD4jKxD/2k+eySgbSxMBiWY9byYjGuVyDuLadP9R2A5nqfzxk1tN3IqsRtHkHqefoMMeKUGFAkwrIskD3f+kCIxmsqAt8ycrqN1NqOTDIVUAi+46Rc/piF6dOnUWRfSB2JA3Pe+Pez+YhCWNoBYmYuSfwjAtLPCtmp+6JIwOJX8Yi9ozIoCCuY64eG0AATzPxJOM4acNdZPTlHpj2KQxkzLvKjUziAi21x6239YH1xs/FREmI5CTBMc5Aj4Tz2wDnFgXjacYoZQKmuqYB2EbdDYSf0Jx5wsJMZbiTVs6H56maxNo3nGa1MgRqB1b2BHwPQYNoOjKNFBmFiToH5mfpiBqqPq0DTp95TII6WOw9LYWj2a4lL9PoWwbgmUzJpuynYp/1Ef1SfvDcemLTk6PiLpBBnSQGtPqeR6G43vircRZdM8wP9oxa+BcQCZMiooZm0BfQAmfrEd8ezqL1CKSihB90uGW4emWGqnlqyMwgu5lZ3GrzmB3gYb8UoU6yUiay6ws+FRIfWxFtIBmJ+9ywsyPtzOXp0kISqRoaq4JFOw0mI8zHoDAM3OLbkciKFNVBDNu7wBqY3YwOpxNky0sWmIXDMt5aaBo1BQGPeL/XAvEKxWk7UwusKSNU6Z7xfEqpOAOPcWo5emTVfTrDBbM0mP8ACDA7m2JxkZjKBjW6ib2V9tfGSq+ZahRpo601JbRLaAxks0bMLDocWlc4rLqBXRE6gQVI6ztHfHGsjVRcsoektQ18x/KZ2ZUUAUqLF9JGpdYuDYhTOIK9eouUzNKm29QGEMAko91E2VmCkd9PXFBQnvLH6ZSx0+s6Zx72nRcu9XKVKFVlZQ0MH0hjAsp3kjeOeCeA8bSpQyzVqlMVq9JX0yFLErLaFJkjewxT+Ojh4p1jlWHi1EptC6tAp+IlhbSDN9O+/fCv2HVBmaK5kFmdKbZdi5hSFbQIB0wyXEixUjeMeHBgeAhx6gOL+Pb6TrYKxjXOlmouKc6yp0+scu+NNP443pORvhAyngxBxitpQ8hwpxX16WaGJ06SJBBs02UDck4gz+VbKH7QVGmZXQS6QVgqSRKiRq5iRuMF+0/tMcwxpoxWgDpOkw1QjfpCT8/TC/MV9WTqqzERpWkgNjPLTG9pmbX6YYuVGbSe0Q2JgNXaUzjj1KumoggRHiW17TAEWF7nvvivrSAX3z84HqT+eHuYzppBRoHksWa8n52tG/1xjh3CqeZNdjCrpJAMWJ6THTFONtK78Rg87VFJ4pQUqLvpEeUfG3KBfbBdHjNOoppQ3mGkA7xvb9MS5z2Tp08qzagaqEbbm8sN+l+2K5UcoyuAdwQSIBjcYboTILEYWfHsQIz4hWaWT3RbyjawABP49L4K4LlfOsR3Y7T64IOlqgLot1m5/YwesKwtFthcciML8ShU8yeY1GuVPcAcicexBl38ok2I2xnGHqGE0YVreU508SoskRzidhvy+GCM7XDVAD7qRv1P9rYl4UB4skfdIPzF8NOFcFQrrqSWc6i2nUFDE6VA2B0wSSD0xuTIFNntCwodG3cx5wHNJ4QExEsbTIje2KP7R1waupIHpi1ZXhIo1WCtK1KbQRYH4bA9YtipcP4Frpl3NQkKWIUCAbwGJE3t3viXpcaK5y3sY3qsjOAlcTNWgWUDd2E6RyHe8j54tnAaYqLSy4KipVNP3o0hYOqx3JsI9NrYTcPy5US1mbYfST8RsPnfF9/hrwClUD6wWWmyOL+XUJieZIAmJ9RizMwNCc8eyQPdA/Zz2Td829NhAoPDmTtyj/MNu1+WOrOuNqGWVSzKoBeCxAu0CBJ52x57Y5zgQlPaZppgTiPCaVcBa1NKgBkB1DAfPHN+I+2GZy9Ziub+0BXOqmKUUwN9PiR78WAU2iTO2GXFuI5x+IHLpmTTRkLgBFIACho6lp+9O3LBjGRKBha7v395ceIcBoVUVHpIyp7oiNPLyxsPTFe4Y/D/ALU+VpZYB2Rg/wDLCpFNgCvmvEkEQsHecI09vMx9hQaga71vCFQgWXyQxAGkka1G3eOWCOCZN6fGilSoarClUl2ABNqPJRFpjBhD6wxjZVOo8cfkalmzHCcjRVUqU6CCrUUKrKvnqHyrAIu14+OFrVeHpnaWVGVTxSfKwpIFQohqLcwdgYKg3wp/iVSf7Xk/Nu9MU7DyN49Iav8AFcqYNvLHPA/H8tVPFcrTFXTW0AeKFG4pVtR0beYAiJtPbGKv7zVx2LLci/71Ojus4ienyxzWl/EDM/YiNY8XxvD8XSCwQrTYtpAALAvG146nFk9kc7m3eoKwqvQImnUqotN5mCCtjBF7i0b3spsJAuCUZefvtC8l7K5dLFS56sf0jAvtD7MBghoCAtinIzuxbe0Rztiy1KcCcJfazNtTyjFCQXZac/0hzBPwE/TC8QBNGC58tzj3GartVUNoASV8uwE+bWefpjPs6vmYghU1EAnfYMBcG/eLT8cT5/J+GzAMzeYreI94i45gjrif2bypY1KaKB59WskllBAkC8ctzfFrsFxUJuJLygSerR0OQ0hJhj94hrE7XEycIPbLMxTp0dExDa7QRGkaeYBvY/ri3cQ4OyLKlmIu99UgkC/a49cVf2i4SbublrEn+20YT0+VC4syzqMbhDt/1MV6MlIEwAPmeeD8um8ie4/Ofn6YF4nV0usclPw6csTKxCidj9THb98sPG6iRMTru40oUgFHoIx7EmVcFFMi4GM4FuYY4lQ4bV/mf9J6cyMXv2VyD1KKMh33HOIAUz2jFB4QYqleq/mMdJ9juPJQp00cNK030m5BIGsekj8sHnHmoTcN+GO8J4p7Omm6gncFlCwLmzeg2+eK7muCmlTqmd0Mj4X2523w4zHFRVoUPF1VKoBVXB8wckkSSQBtsd8Qcarf/HZmEEpcHkxFx88T4QQ9Q83sb8iUjL1S5uSVBAWYnneSLXGLVk+PPl8vUyyRNUBDpkNIEGDPPYmMVPJtIKiJEz6GBP0+uOgfw39n1r1fFrAnQAyX96dQk9rYqyg2KM5wvSfTvOncMjwaZA0gosDoNIt8MeqJINsQe0OWV8rWRgSCh5kbCRcGdwMcZyj5dctWaoKnjir/AC2TVATQhI8pgH3jHvXBxKy6pTgwnICb7gS4VP4XOVdFzUUy2sKac+bSF1EhgSdIi0Yar7EVPtC1zmiXVNE+Gtxo0mYtc+awHTAfDvayplsrlUqqcxmawOlVdbrJKl392dESRMkNgyl7fmpljVo5arUqI4R6QuVkag0qCSpteN94vg/OITNlP07ffaQJ/DJPs70vGYkvrVtIGk6QpFjJBAU7iCJGCODexFWlm1zNTNGqwUgjQAWBAEEkmw0oesrvcjG+T/iEr0q5NF1q5cAvTlTYkrqDTBAIM8xBsbYCyX8S9bUjUyz06dV/DD6gRq1BDAgSuogT323xvnmE5iCD99/5jT2t9kznDSdanh1KLalbTqE6lYGJFwyKfngSr7Cua9LMNmnarSUAMUST5GUzEA++x+WB3/iEftJo0cs9ULUFNmDeYX0lggUwoIMsxAtvywv9kuP134hmg61KgaAV1CKOlq+kRIBmAkrzWT1xihwJ7TkC+4fQwpf4ZUxRen4zGWDgwBDaAh23BAXmIKgiMH8C4M1Gsz1c29eqEC6SdKqs7lJ328x79TgPJ+37+KlPMZVqAqPoQlpMk6QWUqrAEnTPM3uL4racPp+PxRNPkFLUBfcVHYTzN+R9MDTEbmPCu1hz7+3c1OoK4ZZBDDqCD2O2BuK8GWvl3ptYG89CpkH5jFD9kva0UaFLL0aL1qmty4pgnQrVmEmARzkyQB1x0jOVxTou7TCqT1sBO2AGMq28lzAoKM4HxaXcpTc6kLKUIGowxllJ94c7eYc5xjgeceizRYEAtKkiZN/T44N484NbWFOq5UcyZJEdx2nbAbtprPyPewvJg+u2KCQ2OqjcIBzjf7qOaXGnafMGBidx6D99sRe2g8JNHNqa1Z/zA2HxBGFWc4iKZFxsII2gDueW2A+O8RLeFqLEVESJEbmPzGJ8XTjUDU6WbOANF/Ge4iqh0nUARNoJ+vwxh8y76QGgExHQnp+vbGeLqQySJIBi9tx2v9MEUcxqdajhZVlOlRfSDy6nlixeAZys3tkCHJEkC3SOnLHsbZWnyx7CC5uboAle4aCK0wbIfnaBhl7O8eLgkoS1KF5XkwPjpBB9O+AuHqBXAj7p/EYZ+z2WTwKpUwy12Lj/AA6ov8L4qcKxN+6eUuiKR6mC+0/tFUpeGKaaJfxZMQSCDEDcbXwbk+Pfb6b6v5RQQ0NbzAwwkSBIj44J9p8utajUp6AWpjxAQBqjygEdjEGO2K3wjg70kNVIfWhDf0qDBH/VY2vjcaKyXW4isjEPtwZIqGaZgiYkxaD7wnbbljrv8MiNJM28KnHxL45LlnLOADvTJboLf7Y65/C9gaRIv/Lp39C+F9Ryp+MHEbR/y+stfH6jDL1dCNUYoQEEAkm1pIHOcc34bw3OU8rXy/2KoxrVCwbXSAUaEXYv70rbbcY6sCpsCJ6Tf5YjZcSFisZizaBQHe5yrM+wGYopl3NMVyrFqlMNZZdmCA76YYiV58iDgzP8JzlTKEUsomXQ1P8Ak0iFqNTAH/MZSJkyLXEgxbHTFWceqVAsTJJ5C84IZCYR6k7WOJyzh3Ac3TOb05F0StQKKuun5DqJUe95p1npGk9cR1uAZz7LlU+yVNVGs7sNVO48dagiXG4B+I+OOoZbilOoYUmQJ+BtYzjfx181xAJBvtAm/S18a2Ug8TPxDHevuqnK+J8CzlauSMr4dXxQy1qbBUVZPnILklgYaVgsCQVwdkOD57L5zNGlQ1DMTFUuqqgDVXVgLliTUAiNwfXF/wAvnqbkBDJK6og+7Ome0nad4PQ4LVcD4h4IhN1BIqpxul7K50GmwybmolUOztUSakVFdQxLkgKFjVfcm5N23/CM542df7K8V6ZVfPS31mN36MW5e71x0dcyhLBTOgw0cjExPWMZOBbKeCIf4hjvX3dzlPCPZ7PZapSrU8tULgv4i+JShlZvdHnsCsEdGXuTjrDrqQhhIi/SIxrTXGnFK7pQdkGpwpgdcauQsRcRnyF+ZwrjNFVq+GyyutwjKfMsOVA7269MCZJxqYC4jSYtME3A5dcZ4lXJqGpbX4bsY/qJvbtJwBwxjJ0GIA5dz1xRp/4zGYXCZg1fdTHtGBqWw2MardJt68sA1eIFypeG0e7cWiIiB2/DE3F6euqgck+Vo2HT4Yj4cKNN5dTIup3HxHXvihKCC9zCzOzOWHEf5vLtUbUARpU7xz3jniLL0wqeZTbne3MD5x88DcSzsAxctY7i09bfngWrWgABjImb9Yt8IGF4gdNGIzHU+q95aaFORqUi4/c49jfKZUMu5HYRj2PDpmbcRX4itjK5QMV0PUEfv6Yg4BxPwuIuCfJUZlI5bSD8D+ONqWXY1F3IW2/MiT9T+GMcIyQbiRjZAXPSSumPmZ+GGJVn4R7MTiH/ANftLFxfMLrYSYZABFx5Wvfcb74OTIhcmtNQYh4k3kk8/kO2F+dog12U3C09Mf8Ad+Yw+FLRSSmTOmneepEnCQ1Gh2hlTpBPvlJybqwYrAJMSegAP4kT8MdO9huM06WXf+bTVvCAQuwUFwGsee5ExjmOVARQsRqO/wDS0b+hiD8MWb2X4Sa9CqANTFBpO8byBaxOkTzv2wboG5+9pICUU13/ANyycC9lMzWra6panTs+ufOxa8Kdx3Yjnbt0JV2Ekx1Mk/PAnslwt6GVppUJ1ASQbwP6fhhqEAOIytChNDTcLbCvi2ReqGSQFKgTJBFzqkTDDaAYHWRbDecVTjQzdUsq0wqSQCHuVn71/wDDPIwyrN2ODA35gA3IsnwOpTXRl6yIonYBmg2SWM8tTHqzE9cZPsxW8IUxWXTOogrMnUDcn3uZJMy0EzcGLhdLN0qehaCgnd9QN5iW80sRcwIG21xgmjWztKmoFEOdyWcFiLmHMgazFyBpBZQBAJx43fIh3UnHBqyUgqVgtRr1aumWYxA0zMADYf4R1M6VchmyG/8AlAf9I8oHQ9epPQbXGIqL59dQ8NC1RruzSF2WyyIWPMF7XksSB+N0qlFQAAaCeZpbz16rSApj/HpJAuxMCAIPjfrMEfZXKqlNVTYDeZnmSTNydyTcziSomNeGh2pqaiCmx+4D7o5C1pA6WwTUp4lZdzcaGAg6vGEPtP7WfZvKqamIuTsPhz9LYsDoAJ+OKHxD2UzGbZqjkIrXEt5gOUAbWgb4xdV+WMOmiTOa8WqqrCrTAJDNqHJg28/XEeSegxC0wVdgDpZ5BP8ARtY40z+dak3hlQSCbkdDDajjH/pV2GuVRjqMk3N7QB1nHTUAKA5k6B9WwhPEMj4qiDDrtufUWA/PCutwczoNRQYuSNu3vcvywRw/OOcukMxLlib3VVgQDv5j9MMF4IHUEyD+PrPLA+J4RpjtGMxIocwXNOlSFSpNQDpAbb3W62+N8T8O0aCpCsVebjqL36AzfoMA5inSpt/LbUQd7aR2mLn02jGtHO+GQpUASNQvJHz6beuDKalpYKsdRLSx8NYwel49Jt9MewG9dwBpY/v4Y9huPMFWqimwEmLVbTXRgfI8SOWoLEHvzHY4cezmVjNVqhHlKr89yPwwsCo9NpWWBBUdSJBI7wfxxn7HyBHfle/PCLF7/CPGXy6PfcIdxUzOZLOFUuAOVwqg+ado5fhh7X43QYn+an+oHb0xU/s6qWJO8ABQWnrcgAY38WmFJ8Or/m1KB+F8NYqeBAVubaeUa530rM2PePpjp/8ADmoFTW7BFSmCxNhZnuZ5c8cso1P5kCYNm7SPxG/aMX/2EqE5dRJ/mBEMwYk1JA72gE9cZk5W/vaLN6WI4/mdKy/tEr1hTRSwbYqwPl0khyBtTMEBibnDZxipZKjSpVSKVVBUWlCUdomLu/3ibb+uD2z9QgEOynxBTYMq6hqjciQbHcWM4Q8LHjLCwY4GdHMP/of/AMcQtn1nZ/8AQ/8A44X0c5Vaq6F4CtEwsGUUx1mWn4YgTP1DSD6vMGSmwhff1xUiR3wlhccMJEcLml6P/wDzf/xx454dH/0P/wCOFOa4jUQK2okBXNQQJAkQbWlJv1GJs9nXXLo4PmPhjlfUQDyi84WaE94LGvfGAzo/peP8j/8AjiHMVabFWZGJWSp8NzE2MeXphceKVDTpEFizOwZfLIIV/KCRFisTzjvgjKZ5vEdWcFRTpkGAJLFwT8YGNqe8FhvDxmx0f/Q/6YkWuGtDD1Vh9SIwoo8SY0ssC3mqxra0jysbCIuRG2B6PGXbWHcoKakhgAdQDusxBkAKLDr6Y9tN8F4/i+PZqAt/2MKcln9TKWcgtUdNEW8uqAbSDA1TOAfbbizUqJ0C8xvvYmJ5SRHxwSeXeA2M6gs5txXIJUzDOTBploFiGGqb/TEIbUqM5NyWJ7AEDEObzgvNmMrp72+ew+c4WcUqsMuAJn/l/A3m3OPxwKozkD3zqs64wSB2iilxbw40KpIEAmbbkwo6knniY5x6mpqpJAFkjSpY7AgbgbmZwFlcuCQPwEn0A3wzoZFnQsivA3MeXHUyKiH3zk41LiHcGKBjPmNQbGCDH3Y258r4k4w1NlWq0nw6iglYnS2wuY3H1wjNMi8gfHcj0uDibiTxlkH3nYH5KZ9It88T6P8AkDX3leqsZWtqkqcdVbeb1j++PYT01Jtj2K/ASReK8fZtFFOw90Cf8x2H5/DA1DMNqk+aB1252/fTBGZUuiqsbs7mb8gItvGMtSBpwG23ERcGYPLSJt8/SYVW8WB27zV3mG1T2/WDb+2M5mpIg79OUemPUU0g7FWMxYHb1xtmVZvdgArBlrkdAZt88e7xJxG6gGvUPKsFpJJMk9YGw/HF79lqDHKuniU1lUYFiZCgvzixm+KBX8RSBGmLgbfjvhpwri7EqhRblUJBYWkCYmDGDe6sSvHjDDRxcu3CeKqtZz4LV3gw7dIiXUbiJ2E9jjoy8TyzKNIBAOoQJE9fXvjg78Uq06tYUUDLSgTrYM1pIkdLnEWV9qajJrWmkn7uptR82mwAv1+eElXZdhCGNVbTq4+M7xSziFtfhUtUzqkzMRM6OlsTNnVI0mnSInURJ3nc+TeccCr+2WYE/wAqmCNxrLR6gHDXhHGqz0y1QLTmw0g6mHW52wl1yYxZAjFRHNBvrOynMou1OkIBuCdiZb7nM743GeVhBFIgRAJPLb7vLHDOO+0RoEFFWopidTHUD0jn17XwsT2/cbUKf+pv0xqYsjrqCzGGMGi/1n0GTTO6UjJLXk3Nifd3jHppgiUpAiAO0bcuWOK8J4vXqjWypRU7eZpPeJH1wV9pAv5qhv5maTPQFj9BhbeU6TzKF6diNWrb852B6VMLZKd4EAbxsNsSI6tEokLtaY9JFsfNlL24qLYKSJkTUad8WHgXtG9enqZyCG06PFcWgXudt7DDcmF0GojaKxhch0ht/wA53NszSE1PKImWIAt3PTFJ9seN08xpFJ5CySRaDaCJsdsVDPcXI0jzeHeV1SDHKdz6Gdh0wiy3FG8TzGQQRJF/Sfhzx5cZyYyYBJw5wrGMc0x8XVOrTcECB0h+XXbAmaoiprWy6gGQCTcHadhtG3MY9XqiSLbT5bjtNgCcR5eViTOnmGgRbnz2xoBG/eWMe3Yyf2Soo1bxGPmssDmZgt2Maf8AUcXvNsPD0goom4tHcEbx8scpphgxNNiDMx+BEXm/LDLOe0NdgpcAMoI8QC59QbD5d8HmweK4YGK6fOMOMqVuTe0VVNQULpcXadza0x942OE3EW84SYFNQOnmPmb8R8sb0D4Z8VwXMzE7nlJ3PecDJVDEsQdTEsfNzJv92cU4ko7donM5rfvN6AGMYkgRYfX+2PYfvJNo6zGWlZAtESD8A3bphdmkCkFGMsAHEWtzHfqPlgyvlyLTAb5EdJ+GNTwpykCmzODNlJG/6YlJCHzTUUsbExlrncMSOhFhNo+Xzxu1Q94IsDeOhPc79vwh1zCkaQDzlWFhIv3g/AnrjFOoNfmMyFIvAnkO0i3ywGne4294SxkQSCJuJ+Rjke+I8pTHi0yBBLqD66gMTVXny+7GkeaRZQBYbSQORN5xDQc+KnUMG+OqwOA3qUIwLXFnFaSrUzYL1FqBxGn3CBE6vTfAq51Ct2gXkSFJPLUAPd7CZM4eHPGk9ap4Rqs9RkkRY2JB3ABnc/lhLxSjTV/E0Wc2RTKgwLMRzJkwBfFeJrFEen0kmZfOSPUzTh2UarqakhOldJIEAkm/Tl+InDU8UrbNWooP6dYBHwWThRmvaBnHhVE0oLaULIR8Jg9YIjCutR0mOW4O0g3Bww4/E9oRAYrsI6zdB6iyGWqQfuGYF5tvcxj2Qo0aQZqw8RlPuKQwUdWE3M+owv4MxFUMvvKCwHUgSBbf05xhxm8rSUmqSVNWnq0gWQuCKlzuZ1ADr8MY23l7TyNp3m7e1oYkCjIaFBaZB6iDE/DGnFSfCd9RLWjlpGobRtgPJVA9RIJiPdkwsXECIt8ZnDPiLAUqs7aCPjePrGHYsSICQIOXM7kAmVRVJthrwHMOjwA2hiA1rAjYzBiMQ8P4fUZlYeUC+o2+XM/DDd866b+YdRE/EbH139cY6llIqMxFQbuofnQzITERJB5kgTG0Tzx7hXCvtAch40mAe43npPLE9Gt4ymoIAYRBg3jzfCcQ8Lq+BVDX0N5SNwByPf16HHNV2VGQczqNjVnXI24muep+GwpqxapYsQNKAdhckz8seooQTBBCjnY7xBvvg/N54GorjSW2DLJB6q0dJ/8AsLb4EowHZjDGbLB90i5A6gzb0xgJreEwAJqa/Zxp5jTPIETubj1t+WI6lJiATN+p3s199u+LPkuEo0BYK9VJMnrIMH5dRywD7Q8J0lSgYhaYWZ20m1vjfAB7ao3wvJq7RBRyLMJEzMADf43+OAs5ljTN1IuQREEEb4bUM8SikPoAs0MVBI2Njf8ALblgDPcTbMM2q+lDBi/luCe/L5YtRXXzNxOfnyq3lWRUXkWx7EOXfHsUSSWjOZYL5ZuSv4j9ziwOTTQuhBXof1G+EGcGplmdVo7XmI5DlhqQgQhyWIJ8oJ3PQD544vXKNYHaMR6U+sCp5oMA4EsGJa8xI8vaMLc9kwB4qQQQA6zcNsbHkbbbR3wMcw9N2BG4gcjE7kc46A43pSfdAJ6m2HLjK7iAucgwjJCAxaVZWvqgwIEDf53xFUrAMBEsxEADa4ALekg3+sWHy9XztHmAMnvpAA7e9P164Iy9MayT70rJPqJ+tsNK1vKsPnavnFtd6lXNeBr0gGJAiwXVH42mMMK+RRSIBECxkmD1vzxXuNVIzVQgwQ8g8wRFx8cMsn7RK6FK584914EEcw0c+8RhjI1Ky8dxEZNmYD1kHG866GmREspJYqrFgD5bsDtiWilLMEa1QT5UYeWWiQrhSLc5tGNeJ8YoVKS03VmdJ0uhAseRkXGEmVz5QRAKzqvYg8iCNj9D0w5FLJ6GLbY2N4/q6aZalpIW8odwN79xvqnoQcAirXCUwwkXBDgERuCZ2sT02xrT40GXw6khSCA4gsk7dJTqOhMRguhkzUHhkh9dOdZa4cSVNz7h2sOd4xo8o80BhZ2gXB3Aeoy7AHSD0Jt8gMNaNbUsG4kG97jnhO1VKTjTMEeYag3O1xaY3E4kpcYRTNz2Aj03OKlIqKZTcc74jr0rbHAS8cZjA8OmN7mSfmQJ/TEP2t3ZZZqiloChYvzIUEho9bTjC47TAp7xnwriqUyULjQTNpkNtHacEZ3OuIKHy7EHcTz7f7fBJxej5Q2k3dgCBMLA8hYCC0zzOH3DeDvTQ+OUKBCZkyBE3kDaJxBlGNTrPy9Z0MTZGXQOILRrayIbS5mZ2NrkHYfjgTiAzFNgeR2Kwd+4vMY2elzEEG8i4wyXMapXUQAnlbTJLAQtuWHZMZQ2osQVyhxTGomp8SekfJUZTAnSxEk3Mwb788Fr7S1XjWzPBBAFiY6xE/HAOe4e7OSqieYFxtuOcYI4fliimdIJ5ncdo5/LBeUC63i9TcA7TU1RqHiDTAsIN53Nxfl2xJmmCpqAh3VQYgAdTYRLRt+uJNF10LrN4Z7IPQcz6/LAOaNYakYyCZIlbnkeuBJ1mYNpjLNfHsSZbLMLx9cewyZLnWVoRjchhv8AGPrgSvnSWLEwdsSZqqSgJcSYMSZnf0UC18LmzBNyiubE+Yjnz3E87RjmshY6jvMY2NpDmlPvEySdokgdp57D54MyPDtbaR5otNthHoDEn5YHpgBwSRJN45TsBfkbxzw14XqpPU1kWjSeVuQA23+uDZig2h4VF7zNTKpStMlgvT7rKdv3tiMU4MwBYXj+kAA37gnEPEgKrBaZ8xBLsQdzEj0ERMbn4CRa5J0VB55BtMNHY3vGNUNps94wOPELcek0OdctCMTFydC9epHrfElSpW06qjKViZASf/qPljWmjlmgqJnf4c5+mPVaJeCCdI0iDyMwLdfX1wfhqW0gTfxL1ZJm1DhpZ4DwY1QVE/CLYnp5eppu9NTyBp/C51YFStFS52UXO5O5GC9IcAqNDHbv6xiLM52HEbgzNRYRBxfxQ8toEbkLcd94PrgQZlgVkysmQAPp8/3ysGcoB6JmNQFjzgbjCbK5EaochtMnSL27/oMVYsqlNxxE5Lc3MLWYEwFqWnyrBn4zHywM/E3Bj3T0amp+UR+GHea4dTZdPgqjEHSwABBGxgYQVc3Daai6gDF7MvoeXpthuJlydoD60MMoZuq1lOo9NCAfr9cbVs9WQjUiqLgTc7X22GB8utNgxVnXSJAO+/Y43zmdL6QWtcTF9jz54LTbbDaCGJkuT9o6sEa6agGwAOo9xeLd8YzfEKoKoxAZjqYN7qqB5dV7zvHpiDO10RfLogjywATN7sfvWjeeYjEP/CtTBmAVCocgWJMXCj9xjwxpzUM53qrjPN1mZbOjVIkaFAB7Ec8ahNQ90o3MH/fC8ZrzaVUosEhVBBJ5ajc48cz4b+W5O6npPl3JIb4n64diJTY8RD2/mPMKGXZASI1R6n67Ygr50GmAC2rrf8ekcu+DEzSv7p7kGxGITw9dQczB5bAn/ffDMgXkT2PUdoTQr/ygzEKBYzyIt8Zt88K+KV1dpGwEaoifnhjV4Yjl6p1BBcCfvfL4dflgPMtFIjaWkL2E3jESaQ1iVeDpFmA0TBxjG9CiYGPYriJaK9Fykk7CTF4HM4gymTYLJPeP3zw0q0wAwOzLB+FgfqPriHJVpGk7j8xiPp3BBLCa6U1SCiGLSJDC0RJjrfb1wdmKXlWR5vdk9D+PxxmjUP0wf4YNIg3mN/hhpQE12mGlEVBUpPpIhSoMjcmTqN9ztbYYxUzAepTZDq0g36k+6O5tJwdVyOqFLSJ2YBvlOJ6HDVpgtcn8B0HTGhAO8y4sOSBqqCJaLnr/ALYKRGAYCCpk/qVjvjal/wAwVOgiPU/2wbRpolwpvI3Pxjp8MUY1Ue0e0Fr7St5xG1XAYHt+X1/3wA3E9JiLi0G3yO84tGcoEg7DFbzKiZIB69em+J3VL4uEq37pH/x0A+5f8eWF7OQ6unl07Amdu/Of1ww8v9NxzxG+UB2/dsYiqOBNojeb1uKsb6VECB5iY7jbCvMlnYklb9wMMfs4xmnkl5icaunHwIVlzvFVKxB1L85/LBAQfddYO6tJHzg/lg+tw9YMWwC2Rg2jb9cEHDQStSTJFS2kKkwTKp+u5n88S+CBQJqy1UE7322jkBF8Lmokc+8ix+mNWLR77/6j+uBZLPM1TUizOcfUQHcDaAxj8cZVoHc3x4UL9+pxscte5w7aYNoP4hDBumLRwfOpW1SPMNl5aR07DFcr0NumI6dRlMgwe2F5cYdajMWXw2uo+41xLTCgAdF6dz1OFuXpmpc3wG9QsZYycWHg2gC4ONx4wgqeyZC5m+T4c1RtKif0x7Fq4VxBKKnSp1bTA6+uPYfVxdi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790700"/>
            <a:ext cx="29337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AutoShape 18" descr="data:image/jpeg;base64,/9j/4AAQSkZJRgABAQAAAQABAAD/2wCEAAkGBxQTEhUUExQWFhUXGSAbGRgYGCAgIRseHxwaHR0cHxoZHSggGxwlHx4dITEiJSkrLi4uHB8zODMsNygtLisBCgoKDg0OGxAQGy8mICU3LCwsLzYsLCwsMCwsLCwsLC8sLCwsLCwsLCwsLCwsLCwsLCwsLCwsLCwsLCwsLCwsLP/AABEIAPAAvAMBIgACEQEDEQH/xAAcAAACAwEBAQEAAAAAAAAAAAAEBQIDBgcBAAj/xABDEAACAQIEAwYDBgMFCAIDAAABAhEDIQAEEjEFQVEGEyJhcYEykaEUQlKxwdEjcvAzU2KS4QcWJEOCstLiFfFjc6L/xAAZAQADAQEBAAAAAAAAAAAAAAACAwQBAAX/xAAwEQACAgEDAgQFBAIDAQAAAAABAgARAxIhMQRBEyJRoTJhgZGxI8HR8HHhFFKCBf/aAAwDAQACEQMRAD8ATsr1VUq600BN9zY3mfhHlhFTydStUqU0qKwU/EdifL5YIzjMtBqYZdGoHa7mRN+cYl2UUio/8v1k/viLqHXFjvHzPQ6TF42QB+JdkuGmip+0JpE/HIIPnI298L85URGdab66cgz13iCJnD9OLVkUNUp6ka1v1XCnjPDaaqczl1DIPipjYHkf5eoxNhynxLY1fpxHZelAUnEbr7wqvxtlpLSfukJWwGonxDmokA++EFHMQ4UeI7cx/XTDjgOop3xId2vPMdQf36WxVx9Yq0WIvoM+oP1OGY2CvoA5kVsy36RfXqB52UmzRyMXP6e2Cq2YlKQMKvON7C59/pgE0l0mCxA2mBtuTE9Rj2jl2mWECIvbkfkJwzYVcIKTwIS2ahbIwVxNzJ+mKnKso02O172tAgYMo8PBEsduvL9MDPmaSTLqJ5AyfWAMYMl/DG/8UgAsQIG+rUInzt13GCqavEaT8tx649HGgSdNJmE7yB9DiR4ud+4qD5HG6svpNTFh7tIHwg6hHQQcQSNShQFMbz+h/fBH/wAyjgwj6h1Xn+WLspRpuoFmIF53HscDrZRbCb4CM1K0Gy66QKpDaTI1ASBexnf6GMUpVBDEGCWuTzHICeXXB1bhSkxcT52+WBq3DNH3p8ovjVyKe8xukyKLEt4TnKqq6oiwSAXYnw9V88e1gKVxDsdiZsB5Wkn9Bixcyiwp1GNhpiPST9d8UZzMPUBBgDcdR64EG3utj7ycgg0ZfUzsjVUg7RCxIm8joORwVxPhwNNdCjWb2MkyZthbw0d6yx8aLDKySsbTM7evPacPOHDR/Bywkj4nPU9T+nPCsxOP4e32lWDDrGpzQgWSp1ssr1G0cvCZM38tseNxMVWDKpRgIKzIvzBxLiDMcudRk6rn3GFPD/7Q+YGHdM5ey0Lq8S4wAvEdUswSYPIYMUkjCruxJOw2Htg2iIG4bznFa0DvPJyLcUZzMsEKaALCTO1+fWcGdlX/AIrA80I+owJWpk0mZid7fuY+nLB/ZJQa5j8Jv8sR9VviM9b/AOeayAx9ZhIlpAWsfwxa3n5dMA5yiMtVlBNFhDxsCTAP7jBeQAZQ6A6EAFaIkg8oPMT8Xr0xZXCuhoi1Fp0N1P4ROw6Md9seUpKv+f76+kYMmlrEyHGMocrV8BIpv4kE2B5r7YHzOcqVikiSo39eeHWdXvsgw+9SMgnyiT7rhPlHFKmWcETcz9AB/W+PTxta2RbDaLyYQr0PhO8IpIlO7sT+vp5484nnmKgU1CebXPyFgfU4CTiNFpqO2mobKFWdK+s2Y9cePmAIbUdBsGAup9N5wzQbsiC2XbSn+4urZKpszkiQCJJj9JODFyK0iFK+In73T2tgnI8PZ35FBexIE/nOGxyY3MLe8SZ6b43JlqCmI8mL89l4geGG5Dl5YFrZUKYMgjkfoZHLB1eiFiIIJMH/AEnC2rUuYYx1Iv5+vlgUJM5hpG8IbKd4DEmdyD/5bnC+lSRC/eNdR4ASRqMkcriP1w5zGUPhQAxp9wfMe/Py54B4mgQ63oF1k3LwBJnZRPTfBo1mrnZEoWJbwTiDPKAkECVB8QjmJNwcPsxlHTSXAZSJBAuJ6rv73wr7M5zKl/CndPzDHVI8j06j9samtWRtYJBmDM/CLwBGIupyFHoDaX9GgfGSWiOtSDATsNjH1wuz9XTZryJBH342wfxHOLTJY7Mw8HXzjl+uIO81KKshjXIk8wDsOmGYmZRZiM6LkO3NgfeW5fKtTUUx8beKqwEmLDbnE2HXDzLZcImmmPESQRceEfECevIHrgLhxIqNVYa1L7KPEQJCx1G1vOeWGFXMQpqq01aljB1AaiAqmbfrY4mylmOmcSA1VsIm40R3daBADm0RENYRhDlFOokG4WQOovOHPEqxK1EZSXuWa0Tq5WwronxpHl/3DFfT2t3O6xg6gg9ozo5gbgHcG49JGLXqkk6VtP4TgKghZZ1c7YNp0Ui5v64frF7zzCtxdxuntaABb1tbEOE5LvHCNYEH8sWVWNSlBYB1EMp+8JBDDzFxg3g9qqHff8jheVyMdd5f0eMO3yjrI5emHUAME0aTJIlrMTH4LAe2Jspf+GZCGCpP3o+6Oh6dcTU95TKkBBTEE7k9GO1ug9cfFXqroqQuiGtbvOQZfLyx5RYswJmOgFgRAlsrmB5fPCTj9OKFOJudh0jDjLn/AIXMfyr+uEufoNoQBgJO8xy+mPQ6f47vv+0d1JrH/wCf3iGlS5n2BwxyFTS0RqRyFYc55EeYxYEZpDxsPGfptufTEqVEG6g7/GSR4h+EKNx64vZgZ5SE3tGuRoFlBesoJudcGDcSsbSIkGb4kuWosbV6hbkQpbbY+WAwC0nTrIuSosY/EBcN54e8Ip0zR1s2loOlYvOwBBPUYiytp8xM9HENWwH3uA1tD1StAVGZjJEQu0SdRmSZJI3JOIZXhdNHCvNQ2sR5/wCEz74urhE7tFA1O1mJiwtMRe5I9sepRhylJjJUF6nOOQ8v0xpY1BpSa7wukniOkMSJJ8VtufWPfFmYKpEixlSOZBH5/vhXn+KdwNMl2I2U7L54W/bWdwWkm1v0ty2wtcLtueIbZVG3eMqtMOGDgSolT7W95t+fLGozaBskFpBdVRJnaTpG7es4yguhAFryRAgERY3gET1w0q8UqmktPSNCrAab6SOukDAutlfkZoYi5hKD6qidCw/PGwzbg5iiAfvH8sZ/hXDkNVblknpF55Eb4f5ikq5miFEfEcU52XUAPQzujRgpPqRGnCK/dgVI7wSQEHxA8yB94Rv0wRVosySoDa9TPEQGMKrEn0O17DAfDQyy6Sx1EaD96+wPLrzwzCgA6W01Wa6RY/4iOagdI9ceax0vqXnaa4Gs2Ip4gpKVpEEN+sb4TUqdwfIgetsP8+nhriSbx+84T5SlLROwJ/LD+nbYx/UoDjBHpChRHeIBZCBbDF11EkUwRjPZ0aXlCCBsRtJ3ty9OWG+UzZKgrYdMNbEzAFZ5VgQHP6O7IEEmCDPni3JLDqdrfpiCZP8Ahm5bVGkbAH15+QGC8rUpKyiqaiufhIgrPMWgg+RwzqG1DyynocuNCQxoxjSqI9MNqUOm1Pm15IM7jkBg7PxmNJpsYQ6tQ3AMWnqRywqzXEaUSXp1P8LLpYe/+mBqPEkUQuukPIyt/bHnDEbujtKXwIT5XG8DpH/gsx/Kv5nCbjr6kprBubH229cO83WRcrXVXViVAA2O/OeeF/aRlFKmBuGmPY4uwHz8d/2g9Qv6dA8D95Tw/h+skA6UQeNzYKPLqcWGmKryoikBpRT0G7Eee/yxQuWqVaarTVoABZSIHqZsb3w7o9m62mWq0UtN2JgdTA5m3nilkbcmQKygVBPtxpJp0SDYgGL84IBxfQ4qrg+F0cMpGrSVMMGgzGnaJwU3Zzwip9qQwBCrRNgbi5cXwXT4RR0l3zTEC+nu1F9xYuZwDYqF1zDGYXzEfEwNWsLMVNRm5YEmRPS5+mGnD6DVPHSMk2dCNMk3lSRHhFo54ZnglAoD9pcD4wuhbn2PXBSUEUQ1aQDvoHPewOJ8pyVQUn6GPwnDqt3oTI8cyS0tTLScVzIIYQFDCCf8RPI4AOTaAyLqBAnTchgII+gxueI5OnVjXX8gdIsBtF9sK37EqXlM9oncd3v8nwzEzlaYEfQxeY4/Ete/ziTiOYFGiKdi7TqA6kQB7DEn4vUWkU8JGjSQDcCPT9MNsv2ICOH+102IIgNTN/8A+8NOIZV6hJarRMgWDaRI23U/ngclLXlv7/xDR9V2wHpMLwGvpdB8QJt158sNK9SczRlSCZ39PTFFLs/XoVaZfTo1jxowN7xbBnFKijNZZjYeL15YPMVOS19DN6Viq0fUfmGZGqEao2oKUbnzBAtHmRgqpnXc6yopjTALXI5kjbc9MK6uepqxKjxNsWEsT/hpi+Ka/FGSGFKSba6pBv5IDpX3OJRhZjdbyjJkwo5LG43NIurBJOr4nNve8fphFmtCMArq7CQdIMfO4m204HzeaqVY11Ncmw2F+WkYtGQdYAgu1p/D5eeKMeIYviMmzdZ4o0qNpYlPXYC8Ra9+ZjlhtQ4W4ECoR6KMLsiSqhgpUqwEz13Hn640gqnoMVpQFTz3ivI5umB42CsDtBPK+wtOAeNZ3vAFVW0AjUxEfIeQxDu4PxDzM7dP/vE4p/eCso+I229RzxL4ao13OJvtAc7RUsR3qRrLTckA7AgDcYpq8PT+832IpmPcz+mJVcoouR4enPnzncYoKaAILXiVg+cGev8AU4qslRRnCUVaLK2kgk8ryDMwR9cE08tXgRQeNrID+WD8vTWr3b6pKEg6RaNw191mRjS5GjVdlp5ffTJBO5G5g8r8sIfKQaAEpUoot7+lTGrlKs3oP/kP7YJ7jMR/ZOAeWk/lGOtcP4EjFFreCq4suokGN4M3xPhXCaVao1N6TqPFoLMwnRp1WnbxC4wDO97ge85cuHtq9pxkZGuP+S8eSjp0x99nrD/k1P8ALjvp7HZddgSP5m/fCzOZHhtOoaVWoqOCAQajAjVtz547xXPp7w1OE8avacWShmQBFJzaSdHM8r4s/wCIBvSf/J/pjvX+6WWH3W/zt++K37KZceKCALkl2sOpvbHeO/G3vM/R583tOALTqqCO6f8AyH9sTNKtB/hPPXQfpjtvDOFZHM6jQ8YRoYhmAkgERJvYjbBx7IZf8Ef9TfvgvFYdh7ziUuvN7ThKLXA/sHbnJQn8xiLisdqTm1x3Z/bHfF7JZaCSrREnxty98ZGm6PWVEpMFJH32kBhM+fKcD4jX295pyIBtq9pzBaNSIFGpvIAQ4pzTstnQhh1EH58sdQoIBWKuQaeqNSOfDIJHiBuDF5AuRvjD9rFXvVLEmF+AfESCb32HmcbjyW+4/MFijA1f1qQ4fn6Oi40GLwCQY8xf54rcirLKVCL95rC/lFyOnPC4VQACKQH80kfXfDIUnaoGIDBQCEawjmIAtONKKpuYdWQVLM0y5YWWWIMPPzj+rcsNMmqlJ5gfIARgDjKd6qDYBwTPJY68xOF2b4oe7FOnPiJ1HrJnSB0wkocqD17wq8O7jDhYaqzeLwqZWffGipcLBAMTbGb7O0yqss87/LGrpVDAgmIxXX/WT6fWYDMuZkEj9umPst3lQWkKDuefW3liWcJeoEFgee21z9MX5wanWkpKqu8Wv0xztG4cQYFjCU4QQQTUBbzA9rarYpq0/Fe/WNvY40uW7O0DRB0zKkluhxjq+YNNjTJLKCYJ3Fha3I/TE3S5/Ec0ePlKOqwrjA2q/nJ0SaVVZ2NSRHKR/wBpx0vgtKmj0BUKulRZg2KSTERBEyPXHMwn8ajqt4h7f6Y1edoGNSSdFNWfooMgKT90/Oxw3Ps1yXjHv6zo/wBlpUsytPKSKrH+IQodKYETqLXVugB33GHtCjpYuzM7kRqbkN4AFgPzxkP9mdOqe9didBjrDMbz5mNzznG27uTiHLkJmqqjmRMmZxh+1s//ACeTjeVidrd4b32tf0x0ApjHZbsMO8apXzNWudJCSIK6gRPiYywkxEDxG2OxmjZjseRRd/P3iXh/bCsldEq1aNZGMOaakaN7q8ANtcRaRg/gnEs/m2StS7oUTWKNTYfCikBiTuSQSLReMDr2EqU9BOdRUpNqWaUBQW1NcvEtfe2/TDDLdiXpvFPN1Uo6xU7tRcssaZcMLWEwBIGG2sNzjo6T/d/9TG9m+M16bPlstoR61WQ9Q2HgAURB3Kn5RjrFFmgaiNWkTFhPOB64xWY/2eKtNhUzYUFg2s0lEHTpEMalhIDAdRjbUaJVAGbUwADNESeZgWE3wvKdtoWV0ZrWWUXvBxmu0K5bLWVDUquPDS1QANpY7hJPvjRHGPq9mq1WrVd3VQzcxJIBgbbCPzwsZSo25ijjDHeA8VzHf5Wp4B3tNRrdIXcmBp3ddrzyxhX7sogdlBYST94crny88b3jnBqlCkqA6kqH+IyiAIPhUjcgkzPlGOdcX0NUVaYbxWYlY8RMDTzI3mcU421kXsYnRovTuICcnVK1Wp3NLnEz6e0HAWd4ZXVUqVGLBzG5sYmMabstmGCOgvqNxttG5vC7ed+WCc5SNdO7YsxWWtFiGkxuTA28sOGcq1GUJgDpYmS4NVAqaHPhIIEnY9MH5XhoLEioAAY8/afTEOJ5GlTzVJaRBt4hMge+D6TlajQRGqQI3t/VsE7XuvcQKpPN2MO4egQQNp29L4bI1tyMK6FEypBmT++GS0j+KMIdjVxiqBMnwukGqfEY0ncnqu+C+F8Der4yYLeMKCBAOxJaYmLD54C4e4BYctBxuuD5I1KdOaYYMJBAvNgBPKRt0jBZnZSam4lBxiZ52qU8tmQ/xIFi0EC8yJj3FsZv7JUEVammxEqWvJ2t0x0XivCXmorxJQIQRJYCYPsLThFxHKNSoQ4H9pMnpEEHr5Hl0wPTvtsN+8HqF3vt2i7L5cgAyO8JVtR3t5chew3x1HsZ2anK1db/AMPM0wGQHVDXBeWAgz90WxzLI1mqOGgrJkgeu46bf1OOndme0YeplMrTlFSmdYgeJgBpG58O5J64PI28l4Wz6zZ5HJLSpJTTZVA236n1Jvhf2i4jVoUw1KgazExp1BYHUk8pgT54cPaMZLt3wmtmaSrR8QVtTpqjVtHPbe295BtiU/FDxizvKsv26D0KzjLnvaBUOneAr4iQGFQDxJIINpttiHBu27VatBKuX7pMws0m73VyJuNI8J0tf0wp4b2XzifalFCkq5gJZaghNLswC2uAGIgxsMWZPsnm5yIdKYGXQI8VNwdasRbkrSB5YdpWPK4QD/e38xR2/wCNDOZV6i0YoozolVmuzaJMU42Nudoxve0+aqUcoxpzMKuoGCoMAtfp5dfLGLznY/P/AGZ8oAj0y5cPrgglSvuDZoIsZ3xv+M5J62Tal4RUKCwPh1CLTG0zGMYLQhN4aso2IB9r/icv7TVGrcIyz1VOpQVV2fV3ilJ19QSV53tjZUe2wDZhczQNJ6K69IfVN4j4RDCV8r+uEub7L56tw+nkzTpL3dlbvDJAVhLCIvOwJ54KzvZTNV8xWq1FpotRIA7wtDAoR90SDpI8vPGkCt4Q8NgA3z/P8Q3gvbMVq9OjUpLTNVNVMrUD8tQVoAhisnGmanz+WMr2U4Vm8uURkoJSQEOyqC9XkuojY9TONg+3lifMFvyxXBinj2e7mg1UgEgjQDzcmF+t5xxriOWcO3ewCNQkE6heDpiw52x2fjvCTXyz01MNZl9VMi/LHGeN1XmQFcAwzDcNqM+H7p8jbocPwWai2NFj6VCezyEKFWS6u1gIXlcmZawHh9OmC85RZCutf8XhJEH8Pv8AvgTstxU0tYK6ixDTqjcC198OhxPvCFKXLC+99gAfQnE+ZnTKdtp6nTojYhMVVybfalZ4lmJsIEQbQNvLBhqRUZYvMDqOt+ewww7QrprImzq2hjveGHvhMakVHYsLHbmZ5+2KsTM6gt6SLPiCXXFxzk3ll9Y29b4a92MZqhWZ6hJULpvY9IAw2p12j4vmP9ca67VFq3pMxwn4nU7lbTjqHZnjFOllWgjvKdAMFIEFhbab3Ixy7IWdyQbIeX09cPOB8aWoodlLEeEiNyRePI6VPlfrhmZSWJraMwldAB53m24vxZSyVS7d4UTUn3WX7zAQYiZwh7b/ANkQb+IYznEO1Zy9akFQlaamQSRqDRzubeeC+JZz7VSWupIQsIUgTvpIkc5P1XAY8bK2rsYGbIGGkdrgmWciCvO09ZsQOpm8emOr/wCzfs6qU/tLGXqfCCPgAkR645Hwe1dQDYMpjoxaPyx3vsm3/DU53v8A9xx2Wg1fKIC/p6vnUzv+07iVegKT0azoGDAgRFit7iZhj8sB8K4xVGfWhSzJzdEjxFtPgEE6tSgbEKPPVHI4u/2o0KlXuUpUqlQrqY6VJFytpHPwm2F+b4TVzWbDZehUyygFWqMuixDavCN9UgR5E8sANxvK1C+ELrg/k/0TU5ftrlXqLTDNDNoWoUPds3QPsdxfzGPKXbvK98aTd4pV+7Lsh0a9tJYbG3PGI4DwtkYUq2RrVagqyNTstJFYqWNgQCIm0hoHO2Be0GTztcVu/o5l6mq0KTTCRBVVFixb71xEbXxwRYBwJqK37j+eJ0LiXbjLUqrUW7wupg6aZ3HxRPIWkm1x1x9nu2eWp06VQMzisCUVFkkDckH4Yg7m0HGZz1Ks2czVX7NXCVcu6Cac+IrTgGDG4PPlhRUydXuaKVMpXlTV/iKG1qWdnXwDdZi5IPiJBsccUUzkxJt/I9N5o+Iduj3+W7sVBl2GqovdHWwKuQFXcwVHw9ThnxDtrQo1qlJ1qjuyA1TRKLO0nkPMi94xkzQztN8lmKtCrWamD4VEtH8UIGN4aHW56G+B+0uUzld64q0a7SP4QX4KY8QMhbO0FQCP8eMKqTCGNCQPl7x7nqjniqoKz6Gouyw1lmmIKjbzEjAHZbthTy+WZs1VdmaqYEliBoQ7E7eW/QHFlClX+2UKxytdVXL6GBUSD3QHIxuI64R8G4Xm8rUTMJl6pqKxDIE+JNNOQDv4vEBPNBynHaV4P93h0pSr32/BnYalUJTZmICgSZt5744XxYImYaothBmBv4m3E3EEE/6Y7qQHpkMpgrsReCNj0OOEcWoxWFNmYEMwp1ZmYYrcdTYyOs4xboSMX5vp+YMvxVFib7enne4tfFr8RFFzGlSpmOQjnMX26YpyTB9ZN9RF97+puQdiThXxe1YEAkCCOVgTEjzwfhh3IM9NWZOmVh/d4x4nnTUzZnxPrLT5gc/ngR6qiuxK67wVsNh1v1xXlM/qzIquPGbEjzBGw9MGZzLvLPBGpuYvyge/6YYFAYA+kjyPeO77y7JoAWmxZV03mwJkT5CMMqNKwtgLLBQw3XVyPn08sNKdFgIjCswIqBiYVM1w4Dvipv4f1vhp2cyqjL0ypH9oQ4PmSBI9owsyxiupOxU/TEOx3EAmarU2Pgcn2IJIP6YoAJv6Qm0+Gteph/bTLLWQuFh6TaWIvIMwDJ26HANHIvl6ZSzIzhtfQxBAE3Ec8N+Iurs1NtUM4MDoVgCd5t6YP7SUwKCk7IqfkPnfBY2IXTFZVBOv5RFw2rLhi0otZQCfYn0x3nswAMtTERAP5nHBsgyjuSSAqlSRHUyT5g/oMdOz2fNfKUstl6iNWYnUgaHgSVt05n2xPmG/Hb94Ct+nR9ZvmUESLzzGIIYOMx2Q4BUy6mpWc944H8MHwqOU8mbzi22NVl1vO/6YmK7zgaG8kqYErcVp07sSAOce0+n7HpgvNqxRgsBiLahI9wCCRjLZ3gg7/ve9QVTZQ8sAtwLEgsS+knYQoUDck1CwbuaapUAIBIk2HnzgeeBaudpqxBYAiJ8ixhR6nkMKV4JX1959o1OFKqzJsDHte5MDfTMwMe8P7PVKRYmqGYSaUrZGadVQifG8GJPn1M5pHrNuo/HyxVUrKHCT4yNWnnExPpP69MKBkc0CB9rEwSBomdrxPKRHn/NYnhWV0I0v3lRj46g5kWA8gosB6+eMIAHM0GHWx4gx464ipjCDGgbSXEK7JRdkXUwUkL1PTH5+4pmJdqn3u7JMGwJb6RJGOxdqO0hywCqgZiJkmw9uZxxjilZVYVKY1EFgyn783v0xXhYHaLby895Twp2AbRA239MLeJUe8qtrNwoj64bZKrRYlaQKtAIVnJDHmAYsR0vOPc7w41SrIfFzsdh6wLYp1aMlnaNVgyaeYDwVqVMyJFXzv/ljbFuazRLaASIJJaSIPn13xTl8squGNYAIfw/F1i9zi7MhKhZlc6Y8YYQROxAnxA2GNIBfVFlxp0j7S7h+Y1VgNRK3jy+eNVSylvjI9v8AXCHWpUMqgMQtwIvzAH54c0HhRgsX6hNiIzWnEy9LLHvZHwqY32sTf1/TE+yuT1ZzMECyiB/1HEHqBa4qCyvYjkCBf6RB9cOOzVanSetUZ0GthF42H+uBUtx6iV+Xwx8j+0kKIqVaq9aiqP8ApIW31w07TQ1KoPNR7AxjM8DztNT3jkk96zj/AAyWgWGxscH8S4xTqUmUB9RHSBJ8ycb4TKeYPiqy7DiLQ1wg8OkrpI6E7EdQdj546Hwjss9dcsyjQELajz3MtO82j3xz3KiXRhuXEC1rif0/o47NwfiiZfLqTd6hbSGJAJkwCwB0ztscY481Sdm8tn1mvenj6kYwBwLOvVQswAGqARIkCJlGupBkQb25YMdiNgW9I/XE7AXcy+0H4w1bR/A0a5vrMCL2ttPXkJxk6XBc0lUVP4LsBbUelhEg6LAdYBjkSdfUzLf3b/Nf3xBKzG/dv81/8sAXI4hCJKWVzuvvCaWsLpAJJG4kLERtqJ3Y6RYDEPs2fLq7GjKAwJOkTEnSIBIE38gBGo4fmuf7t/mv/lj7vmP/AC2+a/vjg5nRBnchX7lmNREq1LVqs/2aXhU+cSIuSeYgvs0ajU5dEpoT/CRRfRJgt5kFbYZ1KhIINIkdDp/fHy1m/u2+a/vjCSRU0cS2pTxSaeLUqsbaGHy/fHp38sLZYasZhc92UrZpjUquKavstywB+QU7Y5NnK9Wm4pFbg/ERffT74/SWbcKkk2F/lfHE+IpTaq9Rt01aCDyJNiPfDVK4hxGJjOcm+0y+b7NlabMzKrhS2kCSxEmDtHXH2XZqiU0BYjSGabyWkgdYAB+eHWedRRlz/wAtiT1LCB674y1PidSf4Z0T0AmwgXPKMPxl8yn5TcyLiIA7x7X4ZSADOdM+ZvHQC5OFZpA+Ckhhuou0c42EXtOIUXgFjJdmGp5khY/FuCT+WHXDc+iUyi2AuL7zuQOvXHHXj3u/xBx4lf4thAOHZ1mdlMC1v8Pl6eWD9dTkz4C4tmVSpqCS1SmpnVF9iIiOQwMvHmH3G9nt/wBuD8N3AZJzFFNNCRV/hkMBJYQx6Df0OJmkpaJO3KDP1AnH3Eqg0TsJ0r5n7x9tsBIjIJFgbR+L2xmkkEyYE1cuK6bBNTFpJJ+Q0rf3JxPMVCAAadIddIMgQec39MeoNmUEA2n+thijPSFkRYwOcnyHPGrzA8bJ8IkMk06SdmdNInmGuR6L+eOw8FzNOmA1UwFplk8hLaykfe2BO+3njkVGlrqrqMmV25CRsB0/qcbPNZyh3NONTVACo1bLBNwOTY5yA3pGsjMgoXvNvwrPo9GkcsHCqTNNpljqUk61sX8jYhsH5mmy9/pap4XULdjY6CfW87eeMr2c7VvSAatUDrBGhQQVuDqcAQ5Mb2jznD6p2wR4IYj0BvtvKnCHKiPxs3GmHGkx0RrIYtTf4oBMHUJMgCCB648YnVVnWbuFgPPw3vtHTzwL/vSm/eOfRf8A0x9U7WUhY1WnpaflpwvUlcwx4l/D/ftGXCEqAuH1GAgDH7whoN9jeD5icLaLVAtXVrJanU0EapBDNYyfiMiD5QMVJ2tpzGup8v8A0xce1dEG9Sp8vz8OMpfWcC+/llyVCDTJL2eXIDx/Znkb9CfPE6mabTW0h9TsCogyF0rqibD73vgKv2xy6274lvwi59wFmPPH3++OWMjvmkbgjaevhxtTgx50/wB+0Llu8nSxoEmB4t9KweuknVvzOJZNmDLrpvq1LpknwppAudrXkHcnAtHtTQ3+0D3P/riZ7W0NJbXYEwLyfQRvjhuanMxA3Er7e5tlo+FtMsAD8+XQWxyzNVm1aNPjNj6ETPrCjGk7QdplzZC6SoUEi+qdpnkD74yNdxqLAFQNgSSRzOnoLDGsDroxvTkeHYgPGCTTRZBJOk+wkD6/QYA4XlGqFgiliomNv/tvLDXM6XWoG8WoawSRYgHkPl74O7GcQQNBgVHaCxtJAsPLr/1HFauVwtQ3i2UHOurgwfN9nKy0w7IFJ+6DJ98JmpAMASbm9rQd7fTHQeLZ2nfUSrIIlwYEwbfiFht0FsYk53vqrViLKNR6QsxPmTf3wrCzstkVH5VRWoG4Fx1tVc8tAC+pFz+ce2BguII3M/Ebn3vgpawjli5aUATzXYsxMZ5ymPCHkCmDEf4iLnyO3tiHfobQAyGP2j15nni7M10IJvqHKd55XwDmmLFG0j8I8O8cje+J14qZdtfaGIQASsiN9oOPK9AMT4mmSJmY+ox4nh6LMFSNgZEyOUED5jHtIB2CrcatI+YFz1uJwG4jdK3F1XIMpkNJuZB/Pmp8sNMnm2FDMFmYxTtqYmDe4nbEKm3MWt7eR2xZTCmjm9X90I9STjHYsN/l+ZRiGliR8/xFH21v4XdZmqxiai6ifkDz3EemJZjPuNq1cWEqjzf+ZiB7AHEuI5TMGnTrFVOhADAhtI2JA/PfAOQp1K8BAqKs+Mmyg7x5/XFQCEXtIzkyDaz94w4Qj1X1HMVQgAJJcgwZt8UcsPs9xNQjICBq2KMZB/m64y3EWoUm0xUchR0RbWkWJPrgUcSpyJobf/kYn6iMKfpxkYN2nDqXVdI+88bjFef7eqB/MbeVtzh/wbL5h4NarX0nZFZtTeomwwqKrQWnXUGoGJ0lrafIiDLc52gYjxDPVy0NWgD4TETIB5XtIvhjpqFJQh4s5U25J+s1tfiip4boSYg3cx5MeXUnGN4txio1Vmp1X0mIIOmbdAeuGvD1bSpYksdyd5N9/LGUKwSOhj5Tg8fSJi83Jg5etyZTXAmm7McWaagqOzHSCsvtBvE7kiMaDiWfNnknSbGAfmfWPljH5XhdwwqraCCAd+hE+H1xpK2XmZa7DabQQbyeYNoxL1GNRkDCWYHc42RoBTzGmpr3veJG/O04LrZkEk2iPvNJ9eg9rYn2X0Oz06qDWVkA9BuL3BG/ngjiGRY1VpgKlMeJQBYkbljzI2va+OyujZKqvx9IGDE64bvb3gdIhVOiYCmFtsfOL4ATJA7wCRuD8pi+D8tT1M/hJIuxUxAG/KL9NsX1sq+i68p+GIv+ISL9IGxwOvTGFNUUZlGN2cvbckkgeRPLyxGtVbSVQgCxIjeNrHlzwyz9ELUZCZIOmdtR3tOw5Ri6lkKbHR3gRtgItq5SYg9LYMZOLnDEqqSYjp1j7eQAxeS3X8sDZunpcgG0n5gwcWKRiu7FiedxHmZUTsdwCCOvQ8vTDFOBoylTVK6TYQLR1nzxTxCr/EWB4JB28/y88MeIVGqUZCEkCS0R8uZ548vq3cOADGY2AW4hp8La51AypIJBuCQNp3NsC0ahVmBBA1GV5jlzsbWI9Dg4Z0MhJb4bAjmpggeoxVm6wqsHdYbY6GI1nl6YYpa/NMGRDzPBTkSYuJE2JE9JtPvOKwngcEgalIDHYfvbEqGalB5KC3n+EW2kX9jiplY06rP/AHbQOgkbYKjwZRj34+cG7/vKpCNUqrHwaiQq/eBIPiHtgKvwp6pYl4P3EYbjpay/K+COzfEaaqabwpLTqix2EMRtG8+eHAy81RTc6ZkAk7SDpv0w1shxkipNWqpmaORLoUFRGi6qG2J6TyO0TywLS4VUmGUqJiSJv0gXxY2VfL1AldSASAwjcA7jrGHC5kOio7hWHwuLoRaJ6WgA8vfD2cjdYsKODPqGYFM1F1AEohBK6lGg2ZfYkQRYk4VZ2q+oiQQ4EEGQb26Xk3nnGCWoqHZX1hlULJgBVP3p5gz0i2A2oMlRSyFVpsAbyBcSZ9xgkUXcEzRKRIAPwfUgWwpocJElqh1EmdIsLybn9sWK0NfB1QBRLMq+pxQdzE3UGzFDmvhI2K29vTB3A6upWDmWWwn8N7D3/PANbP0tg2o+W3uTaMDV8xVpEOCoZY5XGq433Bg/LCOoUZBp7ynp8zY2vtHUBGVlcIwuJ+UA88eVs0GYSAo5gCQ0GxE3m5+eAaDjMr1YX3uCBcehGIUswR4TDL0I2ty5+2JlwEg3yJWeo324PELpcTpqwkr4DqECTykeh6cvbD/hnaagLuGpuRcEavTxC9upGM3xLhlJjqXwbEjfeNJg7eeEWbchmBjcjHLhTIKmePkxNYqbHj9elWLGmxZiNR/DAgD0P9HCx67vKoAGMAuTEnoPM2GFuVoygLPAOyg7xvi9aWiSxhBdVNmbnyvE88OULjFLzFZMr5TbQcrFKnO5LEenhA/I4nTFhivP1gzAhpkXtEeQB5YnS2wacXFGbGtBqK0mCeYiQLmcTzOc3UN4BtAi3T0xDOVxp+A2IO/K8zaBhYaimwqIFJm5IPpBGPNyJ4j2Zh2XywEoNWpLTtEzvuDtz59R1wXQpsdhf8UEkeekCxGI05ZgxkaQSLch1B3E3OHPAiopFgu9gOcj9/3w1nCjiHgxAnzRdl+GlFUHeWmeUQq7eRn54kKM0yrN8SaZCkxtuJvb9cSzea01itQjcgxsLL0+Xvi7MAxIMCJkH4ieU9MaAWA7R2LLoLEcb7TPrwGjB1ZhwP8A9J/8sFVOHPpAWvUdQLHujb0uYwxyYQRAJIBJkST7HYY+pVrs2iBpNhYDzMfEfywZY7mzt/iCciVuoiEcAVoLVnBPWkT+uI5rgNJAZrmejUiP1xsKFYsiGV1KIBPOee+Ka9Q1JR7NyJ3H7g4nPVMHoHb6fxGL4ZX4RMlRICaWfUsQJTYTMb3WbxyxdxBUqRLqkqs+EksBtefL6Y8zNIoxSDzERN+cdRg6lwp9ABqqoHi0sD+c4qLqKa5PpIOwip+HaZHfsALWpkj5g4+o5GmDPekkczRJ+ZLYlmcsoYhh3bgkagSQY6zeD1xOjlnBAK6x5NIPsMM1Ei7g6gO09OWpmNVaZYfdiAOgMwfPBJy+WdSjViDqkaRPKLgmWMc/PEc13RQRT0uSAYE8+vL0wNRosoJ1kM4krAsN/iPP064DdhdmErBTuLjs8Qo00OgKsAIHIG8GZIHIXIHOL4X5gIAGD6gI8YQqNxcg7T5E4ArVWapTFNVsPAALGdyQx3/LBj5gmVcioY8QWygc5bcn0xyKcRsd+ZuTIH2r/Eu7xqerc6viv8QG0zy/fAOimZZlj8IH9bDBOVrgNoYBQfh3i1iL7Xxbm6UgqbR+fXFRQMu0n1EGjKqr92VHwzF4BIEjfF9LKJJkai283v5dBhflsk7vpfYdWsZ6Tti1qlZlkwiKIJHM8/fEmQEbRwQtxFtUBWPhBgxaf3wZSrCPgHzOBs9TVCumYKgwcRCkYepsTWFGpqM1mmZRckDa0eu5wLl5YAkfP9BG2G9ekSGXnHhkfMe+IUVDU5HS/wC2JsDK4swHUg1Bcq8VA926G0TeZtNhEYKrU3HhpmNVxyg9TA3nni3L01XZb/l6dBg3NZQjQy/FcGdjzj/XGnDqNQtWmAcPpQDebwxkgm8THrPU8zvijL04NRBNmhb7dZ9LDF9bh7O0qpU7kBhBJ57SJ8sGUcj3S+Lc29PIfqcHpNCACItpI5S5EKbQI9b8pFsXZ5lIJUNEbRtaI+RHywVkcue6iynUTJFiJsCOYwTmaIAE3I3gEefyHLDxiXQd94LGzUzVPOAEEMDAhZ5YvHFFMeIAj69d8Q4llRty3nn54V/YlNiT78sRt0+MxoOSqvaXcUzcyyOCYExvO3uLbYtocRplJOkMYkRtHS3PAf2ECNPviFKi20n+vfBnAjLUIOyyvjGZRyCN4IJGx2g32tbAeUqlGBXf9NjhguUYn4o/r1xJ+Gn8RPvGGjSBpgVcH0m1mKGLruLixHPE0pmoAjVGjkNMfmcUmk4Majv/AFzxUHZW1HcdbjnjiLG0yq2MZ0NTUi6gIo8HViBe52HoMKqmYVSR3fl8bAedsEVc6xBGlYO4E/OJucAPRJMn6YxAbNziB2lzsDc/KLR0jli3JZ06tDt4DzNyP39MDkFvLFNYQfbDBOJmup5fWobUFB25+/rgHiufQaViyiAvXqScK8jxRqalYBU8jgcMXeTucTDC2u2O0qfOugBNjDQDUbU39RsMFfZpw24fwrUF/PGz4fw6hTQKyyep54sUCtpMT6z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AutoShape 20" descr="data:image/jpeg;base64,/9j/4AAQSkZJRgABAQAAAQABAAD/2wCEAAkGBxQTEhUUExQWFhUXGRgYGRcYGBofGhgcHBsdGRwcHBocHiggHR8lHBoaITEhJSkrLi4uGiIzODMsNygtLisBCgoKDg0OGxAQGzgkICY0LiwtLDQ0LzQ0NC8vNC80LCw0LCwwNCw0LC8sLywsLDQsLDQsLywsLC8sLywsLCw0LP/AABEIAQIAxAMBIgACEQEDEQH/xAAbAAABBQEBAAAAAAAAAAAAAAAFAAIDBAYBB//EAEgQAAECBAMFBgQDBQUGBgMAAAECEQADEiEEMUEFIlFhcQYTMoGRsUKh0fAjUsEUYnKS4TM0Q4LxFRYkU5Oyc6KjwtLiB2OD/8QAGQEAAgMBAAAAAAAAAAAAAAAAAgQAAQMF/8QAMxEAAgEDAgIIBgICAwEAAAAAAQIAAxEhEjEEQSJRYXGhsdHwEzKBkcHhI0IUUmLi8QX/2gAMAwEAAhEDEQA/AM/tXGlSUgVAUkEn42YFyMxlF3s7PplLP5VP1sIFbQmA0McnHTLSCWw1fhTeoPqP6RzuNJIz2TqcAPzCJ2hKnChe6TkciOisxAPaWzlSVby3ln4yz8w2quHHlppsfs+rcKQFkvKFvDnmNU6ng2cD5kkpKsNP3kqFj6N56vCVKvp2P0/Il3Svgixg7CBOINcxFKEhkpuxS7C7i48nt5925gJaZaFy00uspI8rWPQ3iGROXhVGUQFAF0k5EHW0S7W2iiZJSEhiFZcLZ9I3u4qKV+WJ6LEg4tK8+QVLsUkGyd8C3MO4PHz6xWTOKQWOYZ/o9x19tZMO7uE2Ovm9r8veLiMMhAqUQOf6f0EGX04OYwlFmF+UrYcEZZqS1xoSTrrzEJWGIztwiovazHcSSL3NtdG0yiJWPnTbBgMrAW8zeLtUJvsISiiBnJheXKDEnUG5ezXzPKGJXIBO8j1H65wORgComtZUR5+5h5kB2ShJbN0iAKj/AGhioAcKISTMlPYoz0KYbi8Olir2teBasOH3kJAyZiOlxDP2agbqHPqfLnEFMXwYTViV+W8JDCGygogsPv09o4tMwIMsUqSSc0ioE5kHMHK7xUwGNml2CSAATUbAZC59hBDD4tKgXF05lLFLe4HOKcOpzmRfguBcWg5EhadCG1GcFNmYX4qalOb5hPlxsbnK/l2YuqwdJPFJHv00iGbg0kc9Pf0imqlhY4g1OEU/IZfxWLQlNKyS7/FlzIYtAnDHfUE+OkhD5k5W5gOwh6JYFjY8WzGrGIFYbvVhA1uT+VIzP3xg6ahQcxJaZ1abZhLZEialQKCpCr95WmwANmBuT6GCOIxyE+FJWrKrgOug5CKkmUZn4crdlggE8Tr1LAnygtjZARJXLQAO7CVLa7uoMxN9XORHPOFKrhnufY7fSdCnppEIuTzPV2CZ7tFMeYngEn3ijgDz1PvFvtAd9PQ+8U8ILtk5bq8dDgSAoBmX/wBAdIzadmcMidKJmpTMKVFCSoAskAEAPo5MKLHY9LSD/GfZI/SFDuJzJhZ6DuqaxcPZybZDhzgv2eBom8m/X6QKx891MLAWHSzfKLOysaUpmJCaitg7tTnfL7aEuKUt4To8I4Vb9818tCwoSyypigDLVwp01YJY3OY4vePbeFEyWoq/vKTkORcFI/JzPnEeAmTN9Cpau/BSsTMikElgeAAazXqy1ieesoT3gLzTuqfNYOaeQFiG5HUxxWVkqb57Of8A1Mw12gHbCBOwwnDxy7npkoeWflATBywrMW9z9IO7NVuTwRusbH/M44aCAcvclFQfLqHOuWTx0abWBQdePrHaiBmDnqufpLM1SnSiWQVlz/CkfEfl1bpEZZNy5P5jn/8AUchAaRj5iCSlRBVmdT5xZlYxX+KpRSSxcktzBztZxG/wWURd6gY9UtTVgMD55OQeD+8T4GU6VOlIKvC6mYEvoz2iFCaWRMLjRg+7+YK0D2fSL6cahLBMsHhSytWHA++kAbkdEXhBQDn7RmDCpZqSys8wCA/0+sNJuVKTUD8KX62ieXtJSgqkHdBXS5YpTdWeuTWzipi57VKDpysxBSffRvu4aXJyJeAbiVhMGjm9gL82D+UWVFiE0hRcOX8rAENnm3plEez8MtRCgk0A7xBDtr4jb5QVRhal1EF2ctlY8Xexuzc4t2AhJtARkTST3dgoXLgAh2Fzx5cecW9kbHnS5qVLFKWOoNTghgxy4v8ASJ8ZsALydK8wVKKn5XPzEQYTDTpAeWsLD3R9BdixcZPo8Q1dSEKRns/MoLZ7kbTVT8Kkp7pgaEuSdCzgA5wKnooIqdiDr4SC3mD0trxgvgJUycgTdwIpNy7nUW4OMybP5RldobbupgagSHJsGOg+sJUadRmsM9ccqVqSgES1Mk1JIVqHBHwka89YZhEUSSpRFcwsCcgAWz4Zn0irgpTyKlEmxzNs2HsYtYBYolVGyQTfS5/QwycDTvmZqtzr2xiaTZ+GSiSFocklKUAFkzG8RL6m5q+EADRizak1AlKSskT1XZjmVJJuLEEC2YangInOHXKSmcAFKUopTJUbJqzKb2Vu1EZZixvA7GJQtUwuVboMtQcMQoVsnTxBuHlCtMByWJwOY79u7zzaJIxv9YE28g1o5hXuIr4W4KCbB1JOoa5bqH8wIftGSU0OXcKL9SCfmYiwstyrid0dT/SqOjw9gu+3rNuNyNRHV5Tb9jf7BV33y/8AKmFDuyQ/BI4LI9EphQ+puJy5hMdLaYU8y/X+sFOz6WMz+D9R9YqYtbhFSWXk4PiAGvPL08oubGXvK6Eex/SOfxbErkch/wCzrcCo037ZpKFSFd8VVFSSSXDkEBiqzJCWz4Nwh+LliSpMyrvCqxS11PqgcQz9IZhVhKRLWKlrakqffFszdqQ46XAd4U6UnDD8S6VghKr/AIRsyc3pv6s/LklizZ327x+ve0TxaAsEtxiP4VH1KoCzJ34FPIXF7Py5QW2ed2edKFH5qgNMlgSXI0HuI6FMAMR2idBr6AR1GUZOEBYhQV1sx5iHoTo1i9hoYkSlCmKakj1fkP6vFhIJCleCWmxIzKjkl8yfa8Ol+ucwXJtHYFNCQouVJChSXDJUS5AzUCk+TGL6MetTBCEJvnS724nk3GKGHk1lISkgv4nIL8aiW+Qi/LwSkTQolKgLrHhexI/QloVcjN44haTzsVPCfEKiQBuJe/3wiCSyQVTlLK9HIpDvkPlo0E8biarslKUBGj/2psQBc+HKBmFxBM6YVpIIIaoglKbt5sz84zS5W9rQ2NmsTeTSJ/xTDS5ISkvUdBezC+T2i1KIIKlL1DAEkHXMi9nucm0inhpdQMxdySWD+EOXGVve4gPjsYtZUEBSEIS7EcwL8Lm0WKWs2EosFFzDmN2gAoBBcg559LcX8tIhwymVULAsC5FiHueFhlyEBUOFHkW9On3eCuCl1JJNkgjQah9eQN897nEemEWWhLG/OafY+JJwNQIHjbkN5QHo0ed7ZSEz5qUggBagAev1jWYLDqmoQpJYKe1R0LZZaQAxACpqksN1TEliSQbsQBbS7wXCkK7W+vZMqi4F5PIURIApLUlz6xawCwlMlSwClrg8LaRPj1EYf/L7iI8CQEyLtk58gIz16he3MzoaCoIv/UTQIStFEwvMQ+7LCnKAcgCfFpnoOTRHPwcsIUUrKmYA/lJWFFIDOL1eJ8uUXcBgiwmIKaSXTLJ3AGD2FwTqPlmYgxWISpK5pTQop3E6hIIJIOr8uEJK5LWH1t37W/PnObTOkgW99cze202lfwn/ANsQ4NTKcObvZ3yGQ6frFvbg3ZXQ+yYh2bOSkKJSSXuNCGBz0bjmIfoHobX3847xyjTftHlNd2TWDKWU5GYf+1MKG9kf7JbBnmKLcLJt/WFHVp/KJwyczFYhdRT1/Q84vbNQXUBmQGctHVYZwEyxup3nGZ6k8b2ew9Ynk4vuyELkILh0qG7VyLg3e3pHP4jU+wnR4TiaSJoaEl4solsZagsEETLEEpunI7oszcCeMXhjEYkEqYAB0pJDlVi7dcunIPmJm3ZbOjvEk8bj3PsIhXtdJ8YSrmLH0uYTbhKm5Wx9+95qafDn5Gt7+8s4dBCMR/4cz/3QFxFX7O+jJ94JDaMoS5iU1JKkKSAbi4OTOdYqzsQk4agXLDJ+T/OGE1A7cxNmC2tq2BkeBkhRCSoIT8Szp+6P6RNi56JhShAIkoduKlZVHhawEUsMCU0KABuxKmZ2FwxtaCezdlyyHXPNiAyE5nS5PzaGDSN9R+nrOerBRYRgUA5CtA50bm9r/SGSMTPspKhYhnAe19R8rxfOFwSVlMxc5QDZrCQo5FmQLc3jqP2ULIoUpDlj3i9OaWeJ8JrXA+9pDUF8xiMQVVEhNTJBoSabGxVfMP1vq8RDDrE0sHNKa0ktYGwdreEaQWGLwiVoSmVuZEqVNt6qa36xOnFYHNKCCQXImLu2XxaxkaVS11W/29ZYqpfMZK2c5qcS1quoMSgq05pIysYE7fw6/wCzNKQFMaclZG510LcoOJ2phQ26pmuRMVu3YPe9m9YjXtDBrYFJIIuayWL31z5xktLiFbUV8vWb1K1EppW8y6paZhKgtKSfElRZj1juMx6UoEuUajdy2ZOZHt0g+vZ+zVKvWk8ln9YYnZ2zklwuYCGI3xm7vlDApHcqTblj1mHxuQ598HI2XPQhDpmDdd91mvfP9IAqKgtRJ3nJcBn1dm88o3E1eGUxM9ZawqpLeSKbQD2jseWoqXLxcok3KVClm0FzlleBoOyufiDwmlTSVGkx+LrMgLLN3YPPwtw84bIU0mSrJik+jf6RJNxCBhKAof2YfezLcOsQ4baCUyUJpDgDeVk/IZkwvYlcDnHkqC5udxDEzEqNXdOhBBClKYO+ZHBxqM3iKUCq6QqYR8RekNzPDjeB65y1FykE6Ga6U+UsX9YoYzFzVEomL3R8KfD5AZiJT4cti9vfjMDxNKl8ozCu0J0of2qwpQdkouR5gt6mBSZwUoqSkpQGJcjTL14Q3B4KsuLIDOW+XM8hFqfgi5CSKUCoC7G4zOpOcNotOl0Qc+X7ilXiXqjO02HY+ZVJUeMw/wDamOx3sk/cGrOo+whQ+osABEzvAcjaUsJsiaSEp0SAc+btfhAybi6pyJkwJCB8KVJJA0uDcu3DJoUuWLOoAMG9Lnnr9i0zppNQSUkEeEXUx8JbTN9Gvo/PNNVud/fnKgoy5ILGasgPdMsOf5lhvnE6sLJIcCaRbeqQW6ikN0JvDJmGAzvy1bRuZiJUkIZqqtR14GGWJb+x9901WQ4jCmWoDN7pUNbtloXDRYlbNxCvCkqbgtP/AMouSAmalLuooVYAs4JS5D6AhzyvBqRKLITKJCiWzAJdmGo9OOkLPVbbnGVZUXUwP0meVszEjxSz/Mn/AOUS/wCycQf8M+qbf+aN5gtnFKXxLZ5gk2PEcenOLmOwSZagBLKk0lZIBppDk5dPmLGKZqgF8fY+soVqR5H7j0nmatm4g/AdPiTz59IYdlT/APlH+ZP1j2VXZiRnT7+zw2ZsGSkElGQJtUTa9gC5PKKL1Ozx9ZoKlLezfcek8bRsyfUPw1AO+Y084kTs/FaoV/Mn6x6dstGCnrMuWlRWE1FwsAB2uXYPoDcsWyMF1dn5A+D5n6wOup2ePrCLUwchr/T0njKsFiGI7td+YtfkYiVg5+QlrzLWj2TE7GkS0qWpLJSkkl1mwubAuYpbJwmFxIWqXLLIWUGpw5pSqwc2ZQiw79njK1puA3h6TycYOc39mr5RKMFiB4Zam4x7Aezck/APU/WJEdm5H5D/ADK+sXqfs8ZBVpr/ALeE8aOFxCv8OZV0LfdjCThJwzlLyv8AX5iN9tVUtCiJcvdDnxTHUAWtfl6ekdxuGoVu33SaalE2AJCt5wTkNHgWqMFvYW+sH41O/Pwnn06RNQHUhSRo/wB8Y5svaQQs1JcKzKbKHQ69DGu7SSEmSqhTJIlmpSiwvUbk5s1heMYhUsWCFK/eU4fokMw6kxohDqVYfaUWBsymFpu0ZZDSwok3alvXeL+Ucwuzk1EKUFFqu7Fz/mLsDfK8VcPiFMoIARbQAHzVnl1i9sk92FApzDpVqDwL5g/ecZN/Gp0wTSeobytN2iaggJpCKiw0sXNxnzg1tVQTKURbTzDn1e0BtpS/xlrVZO4nqMlEeY+fOKu0seqcqkWQMh+p5xfww5QjA3MplspXrmz7DqJw5cvvn2TCh/Y1LYf/ADH2EKOqLEXEUIsZhVTCnJRHQkRLLStbFyHs5D9M+P6GGyU1rZt0OTEyqlzClKiEi1jn59YUqPY/mOUqAIuftLEvAKSXqD8SLe9ognhj9/I6/wCvno5nZqWEFlKrCAoqc6+f28ZWZPINCrsTvMzjmOkL8LXFRt7zWvSVRgW+t5y6CTpUk2zH3cRttnpSEpmEhSSo7pzLdNWcOLu2YjDzw5S5OYzHMRqRJ/DQAR8dKTkWUSq4yzDaaWtB8Rg398phtS+o8jNrtPB4aUgTCWPwAATK/wDKt6hzcdYJokzFpSZ6rFiZaU0g8Aq5J6WjHdmp8xU+XTxZy3hfw8gz25aR6DMS8LmrqBtBRYxUwmOUmJUS4obc2eudLplzlSSFPUl7hjbdUDq9jpAZ5zYWvaYLY81aVYxSJqZRCZG8rLxTrCxv0B/WLuze1k1JmJWoTgJZWhZRQSa0IukfCTMSRqwNy9iOI7EpOHMoTCVqVUpah4t2lmB3QAbZ65uYYnshNVNMybPCqkqStkMS9JDaApUhBdvhZrwUaL0muW95H4vzjdmLxsxEqeZqVSZksrWkgCkFKiAAEu43bvx5PnthbTnJ/wCHkqTLVMmkiYpmcykhI8KmcoOYv76fDdl56UpR+1KEtFZQgJIDqB8W85QCp6H5AgWikew6qSnvkvWV1CWQoGlIF6tCgEcDF3F7ygyWIJHK3VseVprsOpVIqIKmDkBgS1yBpeJpK+cQYeUoISFkKXSApQDAkC5Acs50fWJYAkxewtBm1sDJlvNWpSQ9kgJJJLlkOCXd7DK+UCJM5Kt1cllG8sJYzQG8RUSGNwc4sY+TOm4hTJcIZKSckggFRGQck8dB5wzcLMkIM1QukAAkvc20OT5ktlAiuwcALjn77Ji1K4JmPUipU2sVol/8wkAElhz8QJaznO8CdpYWgIUggpVZhocm9oN7cwSEoK1LFRYgE70xy+nV8mHkIAYc0rQc0vUx1YuxHG0bUiG6anEi3uAZXXKnBZlJtYG3PiWeKRUtJLqUFAkZ6ixjdTcWaxMCU313gmwdgTqWJcBtA+cB17EM+apVbBQC8iM3vxbdI1uI0WsB80aNM7iDpSe8kuTvJ+/INEuG2apnOR4XJ8/9Yq7Nw9pozYFj0eCuDUWskOwAPSCvpuBBcXCzV9mUtJ4Co+whQ7s0hpRH7x9hCh6n8giFS4YzESRTLWs6FshwDXZ2cxJhtnTEpqYggORSokA/npG7xv8AKH4Mhr3AWkkcWIP6RrMCpSbpUqrMgsxUd48w+XC0c6q75tOiAAFMETdrKGEWS4IUlLOCKdGIF7n5xl6FKVWpCqXuaSE9HyjXbSwQWmakAhK1IUGDBJdKlDkAXyFhpA7FoBlXdysVX/ddwNGPnaB4fSB0RvvAqHOZQl4cqSVkPcMMg4LkB8znk7Ruux2z5ipiZqkOgiYlVQYIubJL3JOdrOepyZnAqdF02SkXFIFqeGbFwdOZjf8AZ/HJk4dCQy5syaU0gixqoBPBISkdXjR2uQez0xFzcrc7X9YU7ObF/Z0qdlLKlMoZ0O4DnVs/6QXaHANDVqMYMAISzOzO2clClBcuahCVUmYU7iTfO9rB2DkC5AiXafamXKmiV3c1aizUpBckOAkO6rPcDQ8DGF2wnETkzROROVNLhO6ru0JKCCGAsazY5MBdyXNzyteNwc4SZwQkS6nlqdLy5qbtaxmJe9r8DFgAxxqKrv1Hn1es0OD7TSJkmZNNSBLICkqAcE3DMSC7hv0YxmMTjxPx2FWETUJUuWQJmopWykhyySAOpeKSNlzpknEp7qalzLWHQoOmmYggOLkVAsL2i0MUubicGsyZqe77pCwEKIcBaSUlmKQVgk2YZiJ+oQpquoj/AJeWJpe2W01yJH4RKVqcBbWSwfM2B4Pz4Rme1uMM7CSVnvAWIUFboUQEkqY2N8ldY0nbrDKXhVBAJLh24MUv0ciMvt+eqfhJSUSZzoFN5Z3qUIcgh7OWHFjEEGkF0qbdfkJq9n9pZM1S0muWpCSsiYkA0hnOZycOCxuIgw3ayQtaU0zEhailExSWQsvSwLv4rZZ2LEtGcxkiZOxsxSJcxly1pSShQBITKLEkWfu1BzZ24iGbEkpHdy14adOnJWAApShLQmpwpj4aQxZQzFjcRWkGWaagE+9r+fu89BUDHCfv5RM2cRJSbj5xmuDFzkTyrtOqUZhTLSWACAQmpSqVEOD111aB+EwpM+WmkFO9SDa4SospzYvnoxGkFMUru5YTMdNICb6mtT5O7VMRwveA8mahS5YU1IVvKu12GRu0b5Ia3vEBf6A+8w2o1JCKaihiSgbhpAS9TurrZydYpY+f+CoJJUC9AG6UhTFTlsrZam+pjVJnyKAkFLkUsC9jxigvCy3NN0qKiCc9S4hIV7bidL4OrAMyGx8P+HNOgys77pLPlaLkgJvxPG7DL1fhEaTQmcluLnQOkDTXP1jmzVpvUWGT34eXTyh9STdpz6i4AM2XZ8/hnPxHM8hCiHstMCpJIL7xy6C0KOhTvpESf5jMfgU7qTxWB/5hHqUgypKDOmCyTS4AvkBZ/to8s2SoAGrw1gPwcgP5FjGklzZipcxBVuhSVsTqhBBBLe/AcIQqAaiGnTC9FernNBtKS05QUhpZURLUFWq8TEZgkgkO40DRne0waXa29+hiwMcJk9MtcxQJSmYE1MKwp7DJT3PkWgd2oxL7v73A5t8s/u8VSHSIMxc3USjhCmWpFQDAXHUqbqzg+UaXs7gJmInAl6EMXBDO+rH5DUDnGQkTHFJ8WQP7r38w/wBtHrXYyUESlJTZIWdeIBMSogLZ39+sxK3W564V2zilSpK1oSFFCSplEgEC5y1pducZmV2nnqlKnCRLKEroO+QXcDgbOoB79I0PaE/8NP8A/Cmf9hjAYbZ9eCmzO+WhpqhQCKCd0OB+e9je+kZscxzh0QrdusDn2zfbJ2mifITOG6FPZTbpBKVAnKxBEXCtLO4bN3t6x5XN2gqajCSyhCZaFUUOUylkLXLBJdwCpKXzLlQ+J4ITpcvC4eeifMTMDoX3ElZeUsJWoqc3AUBlTmnUl4KwgmjawJyeX1I/E9HlkEOCCOVxCrTk4frwjzbYEtSMXOkECWheHmlctC1FLgSqTU71ALIKnzJuwECDg0fsU2cA0xM8pSoFqQJImWAsDWaqs+cQyDh7m1+rxFxPXZk1I8RA6loF4nbKE4qXhqCVrBNWgZJV1Nkxiu0kozJ3eFSZ34Sapdd0ApQC4F073xUqArLjIxzDSZE7FYcBJEmZLqKVKL2lHNTu4IFwdIq0sURp1E8r+Xr6XnotaXZw/B7+kAdtbamScRJlpSimYuWkqU5LKVSpgCGIGRLxldvmVNnTzLll0FJXMUsggqWUOhI1JSbl2AtTZ5p2IVM/2YtZqWpOHUo8SSkk+sDaEKVsnqP3Av8An9TTbI23Mm4mbJUhCUoSTYkqcLpzdsr5RoJMeVbanTE4nEd3UxcLCcykTfC5sKshm5ztY+idmMPKRhkdwoqlqBWkqNzWauAAucgA0QDN4NenoAI528heYrt6FpmlSaSghAUghwXWQDY2ULXscrxl52FCaVAEVEFjcguHGV8wX4GNV2rKzMmIYqXmA5AUKgU03GQqtm41jKTZoUkC6TVer4XKbMA9m4cBBhiSbRZGF0985aC1MfCUuB4Q5c31cEZNrzBgnJx8tGHnpdlK7unky368rPnpALEuhKnAqHxcSBxbI5/MNFbC4l5U4LWEkpSEptvEF+HSMxTv0veZ1qz6ejbf8SWSp0zuYsOghuGlqVLqJ3UWpJYF7kD1fi/SObMl/gLUbF134boaI8Mje4qNx9Oto3QZNuUQ4ljYX5+s2fZBLSVDhMUPQCOQ7syD3SrNvm3kIUdFPlE5z7zDzZLyF8AXN+n35QZ2fhlNLSVqCmSoknjUfMiwgWkfgzh19hGi2Riu/SiYAHS6FDXTL5fOEzkHvnQbohSOqZXtHs5UqcSS4WygXcmwd+YJghg8XXhgFZhYQSTc0msHi7Ep9Im2oQZaAXUUzFO1wQlk3Ghbgcom2rswS6T8ZpdvCLPSOQAZ4MHoi+8xe+e6UpIAUVBRJDJYga3segIj17swk92o/vq9gI8kkSzQVFqlrFPBkuNOKi3lHrWwpoRIWpRsFEn0TbzJheoRrx2/iUpvTPePIwljsEmcgomCpJZw5DsXFweIgV/uthX/ALLV/GvP+aHYTtRLWUpZW8WDb3qGfLgDBk8tYwvfIhpUIFgYOxuxJExCZapaQlAZIS6aRwFLWsLZRFL7MYYSzKEoUk1G6qiQGBqerIkZ5FtYNBMVcfiQgG/hTUoBSQQNCXNk2O9+6WvBgXk+IwFgYJl9j8IkgiUbBQDrXaoFJPisWJD6Rz/dTC0lPdmkmojvJly1L+LhaG7P2yTvzlCWLpMs1FQJCVpJe6WQXL5VpBYi8o2+gJWs2AO4LhSrEuomyciSPhA3mLgWymQVW3vIJvZHCqp3FBkhNlrFg1ian+EOXcs5vEuN7MYWbSFygyUhKUglKaRklgcgC3SHYLaRUK1KaWkstVJDrNhLQCKixNyzuycwoC2NtSLb+j5HLIFmu9m41JbxB60tL+KeuD5/ZTCqUVmWx5KUkA8gCwhqeyWFAS0sihiN9eYUVv4s6iTBLDYwzSVptKDhJa8w6qHBIyHG5yYm07QBuIQqMRvAh7L4YlRoU6rH8SZfeC/zfmAPrxMFNk7LlyEUSgUpcqaom5N/EdT7mLCFPD3iKc5lOzEWnm3/AORVp71RuSEoAKSXBrOfqIy2NnGtKVEGkJClWDl3AJPBx6QZ7ZyTLmzRdQJQsq4ORZvL5xnsTKImuRuqNQOhBL2PyjcAXJPb+JmrZUjl6y3jiO6Vvg7pZIN8mF+TnpdozgWNAr+Y/SD2Mwzy1U8MvpAjvDYgkKGuriLoYWOVXNQ3vC+zsORKNZICj4czkBcnKJJ9Am2qDMbjVgo+WekQYXGLWhZ3XS4yN7Pe/X0iLCS1KVSllKUTbIDjyFny4xEBDEkxWsCbAza9l1gySxcVlic8hnzhQzslLKZBCgxrV7CFHRTKiJtgzIvuzgL5+x+h+USdj5ih3jM275Eux+UOwctNKihyaQ44G9n8vnF7sfICZJVxJPoG93hJSLMO6PtfSh7/ADjCVPmaRMWgZWJLcNT7wU7TpZC1C5BT62B9zFPYcxKjKf4iF8iwKvV7GLm2FvKX1B9FAwCsefXKcYGeUBmyJZKQd0MXa4zB8410vbRVJoMp5aljfC2IO6CUps7ZuS1+UY1avEnNKhlzF3fSwb0j0PYexxNQULUxC6raZHM60kh/OLYcudjbwi5Fhja4/MOdn9kSpQMyW6jMvUrMJ0SOA4jjBaUgxJJlpSkJTYAMOghwjIra0IHEdTA3aWMly7qYkZAM75gXuLAl8gEkkgB4JvAifsiSVFRQ5Jclzc1BXHilP8qRoIhtzkF4zZ2JE0FSkoS/So5hyDkKUnP8ujMJ5E6VMQVMKb+IAAg/FfRWhOYvlFZOwZDNQW4VKY2a4e9nF9CYlmbDkkXSTckmo3JN6uNt3+ElORaJ0ZMyVM+WoqlgAhN1WFLm7cCWLnhUHzisrGymWspSJaSAFMN9TgMkNe4SkHUi1gCWns5IZqT1qL5EZ9SVfxGrO8S4/Z6SlBEsLMsMhLskOwfkwDWuxI1isS5NhnpDpCOCRoNMompirsfZokpZypSrqUdTc24AEm3MkuSSSJTAFbnEIGU1QI7Q4wpRSlRCi5tm2XlqfKDqhAnE7CE1alzCrklJYMwzs7u8ZlSRZYWoc55zisQqZUmygynOp687ZwB/bZsgUgliygHLN05n7vGi7dbOMqYVS7JZGZe6jTrnA3Z+yklFUxSqiDYG+b1EtYMfaNkC01z7MySk5PfmdwWPQsinNXwqUoMeCWUHHJtWitjMNKFQSkKUcwHITYuxJJJ6cNYauWETlKlJYGUCkOSylmjPMnxekFMJhEy01TCAn977z6cYF2CHUOfKE2peiN4DTtBKP7NCL5kgEHy/rE2HO+goTvEpU2gZ8uAN34Rfx20UMO7SDUWClBhw3U5nTgOsUpuzJwC1MzaO9QuXDWOR9o3Rwwz0e+AqknE2mxVPLJ/ePzv+sKKPYo/8Of41ewjsP01CqBMW3MzUv8NSt00qpIbLiU3N2dvKLeGxqZWH7pNT0kZDMg8+MNViHoCi1I4WPAqa+b6GOSkoIJp1Ieph1DAk59LQgG05Im/xbqAdhINm43ukpZAsCODlmJ1539osYjaxWgppSHDO5PyYRElZsmWEBnuA6upWr+gjmIxEywMyoC53UtYZZdY1NRmO0AVKYHOMBSUgkgF2UWycuNfP/L0j0vZO0O6kqWE1krAYHOwFtSeQEeVIJoUTaoMOdwbdAM+fOPStmYlKKFrLJdaQdApx73D6ZawJFnA7/wASEdG46/WaDY2KWZi+8WWQneCqbvkrdcIZiKXJveCa8ZLa60jNiSNLH0L/ADgDsrHpnd6hMmkODYtVcOXtSrUcx5wT/Z1sh7kTAXNIVSH8TWJvp9YBiZrTVSLkyx34du9S+TNq1TZ8L9IiM7I94hiAXYMxLA55GGyJCkzFmk0qWGumkClAdndxQQOsRjArEpaG1CUMR4EqqTnwBI8hGZuZoETr6vf0lpEwFmmIJJIFtRcjPNrwis01d4mm5qa1s7vEE3CqUAClQYkhZKSoEAUrLHN7NewvnHZslZw6kkCsoUGBtUQcidHMCbyaFxmTGcA/4qLM9hZ8n3tX+cc712AmILuBYF2zbe0iovDzKFoYnfQoKdLneSVA3zDFuTDSHULBQqhRpre6KlWABN2ctx00iXl/DXr92luWSXZaS1iAMut7QkTXD94kpDOw/WrX9YHLkzCmcmggzSb1Bg8pKbsX8SSMoknyVmYJoSQE0bjh1NW+rWrBF9DlaJqk+EOuXZmJQBVUlr3cNbO/L5RIpQAJgbRNCiugF0qSAGtvEpJuxqGbHQQtrTFCScgaLjR2084tN7wKigDBmQ7TYgKnPmmySDkRe9+v28BkzADNNgAkJAyYHPytDcbNKRUbpOWW6+Q9TrqG1EVUk1Ov475O/wAQa7HUeZ5RiRquTHU6KhRy3gjbOP8AxSEWpCUuM3S/1PrFFEsqIUok8XclusMKDZRu5Lnnq8aHZ+wpyymlKQkhyTpy/i5R03C0UAH3iSfyMWMopxW+VFtCnglrAchlBeTtGpUts3AOjXvrw+7QOx2y1IUQzi4JAzz52ybyhmzFgKUq4CUudbBidLOzecKsikXm6grYDaa3sp/ZLAZhNWAwawZvlHIi7EqfDknMzFn1Ywo6YFhOa28zmPBJSDmRURwcOByZN/OGJBl2OpcpDFrZlw2mh8oknFNZWbqJG6ciAAGZuIuI6qaldJSM7k2JvnnbN4S2AvDXPRklD0kCkKAPytUftnivjHAe2dI1fV2OlosSuKCoDybqDVa+ozcZkwyZhwSTWXPxBiOOhcejvGYNjmAtA6pBMdRNaqlM4cuenI6tGuk4uSmWQyiUKIBLtoXOmfraMVOwChdwoF2KTny0KT1AglsTEKrdalKACiQpRILC1ieLRTnGpc9kdp01foHwmo2RtNacppoSoKo3mUxeykgluTsddY0qe1SFDIjqlXuBHj6cSTJUsYlYm1lkd4rJ2pZ+Bd8tIkOLmUh501Kt1zUq5Cd4BAuS7XysXzi9DkWgBad+fhPX0bdl61f+pDxt6XfxADU94I8VVjZqiQJ05w1lEpdyBoo8RGo2dKXKl/iLrWSD+IslKeAAUbdWjGsWpDJyeUtERvf6m9V2ik6VH/qe8OlbflH8/wD6seV9pNrKKqpa1oJYEJO6Txbpbm3KA6NrYglhOmubMFG/lB00qsuo4k/iO1/Ce2jb0jJ1Dr3vvEa+0mHBYKUr+EzCx4Gl2PWPM9n1p3p86aS1kBSmA4ljf26xambTSgC4RqzOojiwyGecZl2vZczf/HQDUxt9p6D/ALyYUg75cWN5mcPlbcw//MFv3l+3CPDsXtSaJiymaWKjdJsRpBPsztNSlrC1zFGkFIcFmN7HMt+sbPTcLq9+UzVUOJ7Gnb0ohRq3U5qYtxclmaAG1u04mbgSoAkCrUX1SLgE8eOUZbHY0lIu9NJcpDkcAQOloz+PxBUusm9t4E5aROGQ1gRMeIU0nEP41SXYJYvdRcA6sqxBytFYz7DeO4XbwjXLI6uOXB4jm4mpil7kZlNIDvmBfLUxAUBy1jlfLkc3dh6RiqYsY6WG4kc5SUThuihTKpdw7uz8HceYjbYHaCO6rclIcFrkX1GfAxiccmtTM7DgH6sOv6wyTKUl+7mKTVY71+TjNr26wwyq6gMciYqSjErsYc2ttFMsbhSKgAE6lyS/JIc2tcnnGfm7sn+MgDoGKvmB6xCUsXUR968fWGYnEqUQ7UgEJsCAPTWNkpgsAJTM+gsRNz2L/u9vzq/SFHOxinw/+dWQA4cIUN2iBMBYihLKqKncs1wQ1/np/rSWAZh3Rf4d4BzqGyJ4a+9yVggs0uxIsdDxfh9+RLEbBmkd5uCkZEkEj0jnPVWn0WOfdpqi/wBr5g6UG3XYuKdQxcgjiwU/O3CGpSFEAZEskDMuQB5k6/QQ5GGmM6gTSEuXFhmTm93VbpEeAxAFrJFRUFX1Yta4ySoEZEXsTAcjbM1UnV4/iSEZMfFbQ5dNQR96z7HQFTgDkUqf0+/SGBNTkNYFsgm+ZyTdsmGofQQ3Z9l3sS4bXK4IF/LOAbYzem92gqVh1zMOyZCVGUsqqCTWQp91TZtm2eQtrR/ansxJKQhmGnAt55O5MHEzZ0mXLFSEpYkukEgvdIBDFwxseVmgfPqKx3VNS3UVFqgTcuTupHSGkY3O1uX7ixtJE7OKEFc6YiSTTSl3Uw0CUurh0s+cVzi5I+Oeo8glIPmVExxsUVEKRNmsd5KgpYPnfTIg8xA7FyaFlPBs87h72zvfnBqCx6R+0AryMJSZcuaaJaiFkggTGZRuAKhrfXOJsLiBKK0yxVMFTlaWslypI3nFgSx4eUUdm4ZV1sQKVMsiwLMCeTnPQwZxZBSJvd1KVLaYsEqcsUqamwqSHKuCtC8BU307j8yBtBwYP/2xis0qCah4UkXBt4Xcg8/aHTJTpXqSDfM5NFWTOrWi29ckhr5ng+Vhe2mcE1FnOiRDvDqFUm1plXckgGZoCLsnATAQQwa4Lhj0veHSdnKtWaRw+L0084nmJKfDlwNx584FaZfabisgNjD5lEhzuggGkM6gc2DZv96xS2XLSZwlqsHIe4BL2Ta4t6w/Y80zQyv8PJsyCfUsx9REmIwaiakgkjItcHxX49eUcwH4TMhxHSoqKrjNpZ2nhEyUihBNRIqWXCLZgZE8HgeuRSEhTjwkqubH3tw6QQxWPJFwQbOksElmcAu7+I8XAipNzFdRYG1i2Ys2VJu2XSKUkDJhNpvdROpAcOyn/M6egJe/vCEhqjYITSSTwJADcXP28EMPik+Fa2WrUnMZDQAahj1HMni8KkylBIS6gLgai4ytn7xDcSKNQ7Zk5WHrUBp8rcTw0c8c4ln7DUEldqLhwXozZ9DwcRCpfdzFpJFKw7pNrE7wuciFWfhwimvEEJIQ4ChSo5BXLpDqUKnzXtt9YtWrD5Fm27Ff3a/51fpCix2YS0nmSCepQkn5mFDAbVmImCtlTECa6hklQOXEA+TGCO3ZqZe5LUWLOh3Yf1gbs2QVKVbJKiLZ8vUfOL+08QFyyhCAlL8KWI5AZiOHxIH+RLL9GVzjHZaWY0mk6FBygZi8OgreSpkqckKBARq1sxw9IpiYobpNQf1JyNWR6WiwhYNyp2+AZkjT79Y2WlpN1lU6rA4k8qY6JdNixAYmwGZLevmOIERyJ7qCEWS7FWps9uA++ZgwUpVOTOQn0apm1JYenWLOzhdNtTxzY8ucE66QTOhwwDuAdhy64K2BKRMnnvC5YlIUfEQci+drtygztFDEuBe7gXjN/wCy5xJ/BmfyH6QWRiZwlhE6TMNPhWxqbgXzHNx56HVUFw6tfsvF3pPbYwb2ilqTMSFf8tJHQufckeUENn40LKe8UShZWlBIBMogA2Jc5EBhm7i4ER4/HzZqEyzh6qQyVKSahyBBEDJWExCQQJS2OYoJB4WbPnnBL0ksxAPf4wtDf1BhXF1IUTSliFKqDFCg16SM05hsgCAwgYvCqQEGsJKb1BV0hWTNd3Byh8mfNS8uZKUqWbKQxBH7ySXIUND5FxBDBYUMEu0pSFIW6Tc3IVYFlg0ljwsSDBatAz7/AHMmUgwPhJrzFqycKIHByIuYaYekVsSggimXcO5ShYSXZhvAKLXLnjyjqZiwXEpefA/SHadVAsCpSYnAl5KY6uUWJawzc29YrJmTlZpWlP7ss+V2fh9IZNwyyagJpKVJCanLlxYCkdeVuMW3ErygCgw3j5WK7pQWAsB2NrLGbAkcoILxInD8Pcvutm4yBOny4xBNwMxSJlMslVKQoAvkpyslh3irM6QczcxY2NsBSQla1FCjnLKbtprmeJaEatWm3TY2MapK4FhtBsrGZiYKgdfiH18/WLM3Z1aCZUxw+Rtdr3yPyjm1JQVMWpGVRYsQFcSk5EEubQ3DYikJSARvBSy97OGTa1iflDbJrQPSxfly990DXpJV5SVLUhJCrFRHoOeXD0iFE4jLWx5wT2jSt2LJKnFTO7B3N7EueURYfZ60KCiQGYvmM9c3vFJUKjp4PVBJUnEiUhbXAAA8Lh2ck8+OkXsLMqFwSg0gJvvKBcMMss20POOBILsFTFAMKnCW5a+VniPGSFlIWVi1mAICf4W09Ip6mvDH377oIsDYTa9klkyVFXi7xb9XhRF2K/u2b76r/wCsKNQoEEymolLlJzSNXyJ+sDlTHs+ef6+cS4iYAQUqIPH+nQ/IxFWo2BDHWgBRH+UWtHNKWJMBxqMjCAVNcpAL5nLOwazsOjHWCeB2dW5Vo2WZyGfUGKuDlOSkOAQzsbNxsM+HPlF/DLEuUEquxIUzZZkXa+VuUBUcjYxijZcmRGYgKoTlUWAcZpSSx50m+V3vESiwNRNzZnckaiGTEGcsrS6Q+6zHRmz3rC+dyYklTCt0lO8lw7aHMt5g2MaKp0i+3OWj2JJ35SFCZiqlOoAN8an14HPz0iefKUggKWZhJYJdYPrUYbhwGU0wO4NNr525dDx0jk7DvvBzVZ7kmxOZ5gD7EHo1OQBju9+EoVSBe8sScCmtQKikgON8t6k3yi3KwyShu8XU2ihu/flFSViQlalE2DUDSwbP7eLqiJjeFK8xy5HiOLxza7k2vibUqr6dQMzm15MxC95ajrnmOI+kUu+KSlTkgXYk3GbHrGnxBSuQpLhwKgNQ12bQs8BcBJQFj4lByE6HW1i51hujV/jOobQWOvMr/tV9yY4bJZSGPMgexH6RBPnzE+KoPkUzCx11qjUz11AJWlBCnAfeIGXyMZXErVKUUkWDApNwdQ/1g6FQVOUpgymPkTVqyWt+JmkAejfOLOKRiEJqKwwuCLuPSKmFVLUpiil3ZjmWsL8TDpmIJl0gqpGj2H36RoVN8CBqN7Gck45dZBmKSP3Ugk8tG6x3EYxVBUVglQKUpqBKX8SltkWDeeQEPVi0pQyVWu6WBqPE8b31DAC13hOGK0pUrdFSg5zCbEDm14LSt7kWhGqwFiZbk4kFNJmqXpSAW8gBlFfu1Jsprk07wJbSI5pV4ZSFBGTpDlXmIZiWT8NJuw+IF7HjYWuc8oOl/GbjnM21VPmMf3TF34dYbLxNKlFTqJyU9xxz8x9YQxII3rHjZvPh95RJ+zVhXJi+l+f6Q45pst5mquGsZ3ZC7l2SlTkGwAKd5ulJPyiSfiwoGXLClE2drNq2p4Zecdk4UTAmXSHBsQdNX0NwOdz5IoSle7uoSXJ4tzck8v8AWOe5XXfn4dkbHDi+ozVdif7sP4lQo72NP/D/AOdfvCh2KneZ/GyWSC7g5HpnaGmUpLEC/A+sI7RRNlilEwsqxEs245ffraVWOqSypcwKDf4atP8AWMaOoL01zcg93veSwvmWZGHURUnrmwJHAcflFibLBmJCksCA7gGsjQnlwiinHCzpm/8ATVEuI2ghVIomsH/w1fbwAok77Z5faESBtJDiAhSgsa206HplbrCkiqYoJcVAO+YTZyeZaw4esQ/tiDn+0M2VCzEydoykJZEub/01eptFikbSAidkSkVrYABKRcDJrg+8TSkEpIyBuwvYksRqMoq4faCEqUSmbvAAjulaaZRNL2pJSGTLWHz/AAlt7XjdUUA3vfGffjBJzKU4zEktvA3vnfmQ0UztFYLNfUGCOIxyDpMP/wDJf6xQXPvaXM/kV7tC7oL/ACXlhVM6dsrcboccz5+8UZh3goMghmYmzXBEXe//AP1rcWehX0iFbH4Jn8ivpALTtstoQ0jN5LN2gs50ZN4T+rt5NA7EVKU5UCbZv04RcfShfXu1fSOy6dUTP5FfSLVSnyrD1Am5MGBA4jyB+giyhSSQaiFPdtetwz+fSLkwIOSJg6S1fSKqpV7JX/Ir6Rd2OLSHSecdIxDKAcFyA4SkC5bNn8ouSMMAqYqYCagKTYtxHLTyaBcySfyrPVCvpDaFflWOiVQD0WbbEisFNxvGY9Tq4Z+7XiKUWDxL3B/Iv+U/SEqQeCv5VfSNgpta0i6RzkSy8Xdn44AoSsboJy4nU8dBFcyi1kq/lP0iP9nV+VX8p+kWaeoWMsVLG4mj2hPoQWAAILqGZHB+nq8Z4zSs8uEdVJmkNSsj+E/SLOAwa3vLX/Ir6QFGh8OHVr65tex6Www/iV7xyL2x8PRKSGPHo8KGjFTK3YNI/Zx/Er3jYykDgPSFCijLk4QOA9I6EDgPSOwokqcCRwEcpHCFCiSRNCaFCiSRNCaFCiSRNHWhQokkTRxo7CiSTjRwiOwokk40caFCiSRUiOUjhChRDJOhA4CHUDgPSFCiS40oHAQ1aRwhQoqSUl5x2FCgpU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173163"/>
            <a:ext cx="18669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2" name="Picture 22" descr="https://encrypted-tbn3.gstatic.com/images?q=tbn:ANd9GcRKXxSVOJKukXC1jXu-H0msaTIRXzJ-U0kuDw6166N0nvihNYF_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685800"/>
            <a:ext cx="4114800" cy="524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Pretend like you are a lion, and give me your best “</a:t>
            </a:r>
            <a:r>
              <a:rPr lang="en-US" u="sng" dirty="0" smtClean="0"/>
              <a:t>ROAR</a:t>
            </a:r>
            <a:r>
              <a:rPr lang="en-US" dirty="0" smtClean="0"/>
              <a:t>”!! </a:t>
            </a:r>
          </a:p>
          <a:p>
            <a:endParaRPr lang="en-US" dirty="0" smtClean="0"/>
          </a:p>
          <a:p>
            <a:r>
              <a:rPr lang="en-US" dirty="0" smtClean="0"/>
              <a:t>What other kinds of animals could </a:t>
            </a:r>
            <a:r>
              <a:rPr lang="en-US" u="sng" dirty="0" smtClean="0"/>
              <a:t>roar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Why would an animal </a:t>
            </a:r>
            <a:r>
              <a:rPr lang="en-US" u="sng" dirty="0" smtClean="0"/>
              <a:t>roar</a:t>
            </a:r>
            <a:r>
              <a:rPr lang="en-US" dirty="0" smtClean="0"/>
              <a:t>? Name 3 reasons why they might do this.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Try this analogy: Loud is to </a:t>
            </a:r>
            <a:r>
              <a:rPr lang="en-US" u="sng" dirty="0" smtClean="0"/>
              <a:t>roaring</a:t>
            </a:r>
            <a:r>
              <a:rPr lang="en-US" dirty="0" smtClean="0"/>
              <a:t> as</a:t>
            </a:r>
          </a:p>
          <a:p>
            <a:r>
              <a:rPr lang="en-US" dirty="0" smtClean="0"/>
              <a:t>                              Quiet is to _________.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grind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make into small pieces or powder by rubbing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man is going to </a:t>
            </a:r>
            <a:r>
              <a:rPr lang="en-US" sz="3600" u="sng" dirty="0" smtClean="0"/>
              <a:t>grind</a:t>
            </a:r>
            <a:r>
              <a:rPr lang="en-US" sz="3600" dirty="0" smtClean="0"/>
              <a:t> the rocks together. </a:t>
            </a:r>
            <a:endParaRPr lang="en-US" sz="4000" dirty="0"/>
          </a:p>
        </p:txBody>
      </p:sp>
      <p:sp>
        <p:nvSpPr>
          <p:cNvPr id="9218" name="AutoShape 2" descr="data:image/jpeg;base64,/9j/4AAQSkZJRgABAQAAAQABAAD/2wCEAAkGBxQTEhUUExQWFhUXGBoYGBgXGB0YHRwYGBgYHRodGhoYHCggHRwlHBgYITEiJSkrLi4uGB8zODMsNygtLisBCgoKDg0OGhAQGywkHyQsLCwsLCwsLCwsLCwsLCwsLCwsLCwsLCwsLCwsLCwsLCwsLCwsLCwsLCwsLCwsLCwsLP/AABEIAMIBAwMBIgACEQEDEQH/xAAbAAACAwEBAQAAAAAAAAAAAAAEBQACAwEGB//EADsQAAECBAQDBwMEAQMDBQAAAAECEQADITEEEkFRYXGBBRMikaGx8DLB0RRC4fEGI1JyFWKyJDOCksL/xAAZAQADAQEBAAAAAAAAAAAAAAABAgMABAX/xAAmEQACAgICAQQBBQAAAAAAAAAAAQIRAyESMUETMlFhBBRCUoHR/9oADAMBAAIRAxEAPwD51MlVjCfh08uUMZ2GIBqbu8DTkB7ekTUr6Gca0xamTux6NFjheB6Fx7weZJFxXRxG+HYg6Q3IWhcmUtgACB5CLowh1rwFm94YAVD2Ov3i86UcykJNR+5qQ3JgoDXKCVMCCGFrQVITA6knMQouRrBkhMck+2d+L2lymGX+PywZhJ0HqaezwAYcf47KIUVO2luUHF2Lm9rHOG7PlhWd6kvdgDZuWkH4eVWoANeLB6V4hrRmJaZjgLPHKwalRQawwwsnKAKlmFdgI7Uzz2gCfgTMUFZlAp8NDQjUMYaJQqlbXe52q8dUnrHFTW1sPKKJiNFylV6AuHzFw2rM3GsYhYJVlcEFjQgHqbxwzzZXPoT/AGI6J9uOh3q0G0CgebKY87QLNUEtdTsGZ689oOxQzEpLvoRpARQQq7ppQAv86RjNGwBJDs0cw0ph92a9qRU4vwOUjNbLU+rbQTJWyXZhwLwRaFPaiSkEKAUhVH2PWPEdvYUywEnXz6+kfQ/0ZUpalKcKDZC7Btm1/MeN/wA1lMoJ1A8ho8TybiXw+48QtNucadly3Kj0B5xJ4ZhD3sDBJACVls3L1flHPE6J6QLJdMxJDpIuX+CDJacpJCTltmyuCKakUIs4gTtWVlUyUlVK1ZvyIxkTJqKGYpCbAPQnb7RYgNk5cxBJzEHLSj8dukCY5KgHFdQL89IEVMWAxValtOZi2ImHK4UXFS7sW3DwE70Hi0rMJZeu8bRSSp671jbLHJLs7odGJEcn4J0BZmISHIANVU1y7dY1KYGCXUTGiwTQIBHIZd4kUeJD0TuP8kemVKgDE4M/to0OskVVJjmjOjqnjUjz4UtVFabt0PGNhhyeA4QxmYUO7B4xVQ6huLjbrF1NM4543EkuRpQDhA8xGR3KQdMocnpHZ+JLsKRgiX1jOdBjivsH7tRUSBfSCpROoIjdCY2Ep7E+8Sbvs6Eq6BwI9P2ThwZKUEFlOSRpWlqwiThjqX4N/Met7NlkIHKHxojmeg7CS8tAKGr6e94InIUUqyqyqIoSHbo8YyxvGyphOjcesdMTkZAvQlyGd6AwPiZgZqivzpSOKUxBa50oecZz55Ao3lDcjcQCZiWBBrtX6jwGkUwE8l6ngL14XrGWMnaBNXqxbbhGUmWsqCgSACFM21Cx/iMOlqj0WASwylLDQjj9o3y1ZLty1gXCTM31U4D10g1eHpTzsfOKpkZIFxGHzOflBHJK8iakM+p/mOlJcsaj5reNWSAMwzPT6XvvBFo5iV5RmDVG/rHzvtxJUokvxPt84x9CxsoMXZqMG1HGPD4/DrmTcguTfaty3y0Ty9FsSoT9i9imaorNEpoH/cvQecMp8pWcgJCVpLEONQagE16R6T9KqQhOWWlSU2atG+qrVeEOOld/MKnCQdHD9YyikguVsS4vBurMfCpJAKQacP5imNyhCncEMw+p1UYPpcnzhlOwQQrwqcEEUAN7jhSBJuFopOzMxp4X3rrAaNaB0YJRAiEiXVaQQzAKrblA6cQuWaEkbEv6wLMBdRNySb6Gv3hGrQ/IIklJLoDJ0B0G0FhML8D9I0hkg0jnn2deP2oHmQtRmPAfNYaToXp6tVvm0PiRD8i9JGiZaWiRTuwf3H2iRWzm9JH0AJiZY6hUagR5Z7ZgqVA8yTB5EZlEOpCuIjn4VRW/l/MdRLA48obTJcD9yE6RS7JcaYOhGpDRvLQI7LSTU+UWlsp2sPeFoJZQ2vHqsNKolxZvtCHsbB51ZlCiaDn/ABHqJaRaOnFGkcOedukagdY4oMlwgqJ0sz845MlpH1a+HVi5s0bpLMBF0QB5mGz6MK8zoCCDTWB8R2cAlgTQMIZqYkKe22rxybW8NQEzyRUWKspdNPp4sYNwMpJdILsWUALG+0PxLueGvV40RKANhXUBvOCojOQmwyFJUxSeBf7Qzz02Mbd3qzceHDaBO+CitKWJSQ4ff4aQyQjdgWJmKExKQnNmqS9gDt1gtKgHchhUubDjAfas2YgghJKGumqgd22baMe/UZC1KDD6Q+oLVO14IA/GSitHgWK2IqOd4XyuzlSkL8QClfuArVmeu8Cdh4taXlhLipFbUoB+NYednYpTZVjMrUs3PhQwNdjbWgLCJUElEwpJ3Fuua+8KZHZac5pLUHNk6Di7b6bR6nESQoEVazfaPNowwSSAcuUPtw18oDDEyxmECWSiWKsH/wBvFmrC3GyCjPTw2JFvZ+nGH5wZuTS4OukckyWWRVQWa6igNOADeohQs8TisK5oNHem7faFM2lKR67tns2YPFKYJN0rAccQqzcISTcBVyrmBr52hW67GjFvoUyhSC5RiHCgWp84xBJ+Ckc8lZ2QdIpMPWBFStx5/aCyioezxXEoCWHlD41ojmdyBe7EdguVg5igCEhjxH5jkNaEpnppU2Cpc2E8ubBcubHmtHqpjUKi7QvROgmXOgWE2UiMlS40C4smGTA0BzcM4IqHjGXI7tASkEm0NDGSxFFInKPwO+zJISgAVLesHy1Uvxp9o8vIxq02JaDJfaKo6o5FRwS/HnZ6MTAYupdK+n4jzye0lCNUdpk6RRZEI8E0OgvXb2i5FA2t+UAyO00hhSNp2PSfpLcReH5IT05XVGyCxOamo9LddI0kKEwBTOmprdxwPEQCjG5i20EoalTxD3jepEb0ZBGamh3EUCQAQkDpx+GMZkxgeMWw+IBd3tDRmmJLFKJqhFd3jJclwQwKTRm843l9TFQ7k0y6CxfWu0UJGGGwCEApSlgdqRljl9wnMEFZJApxOvD8QwGIBs1KU05wNOWc7BBKS3iChQncGu0CgpgcntFE1ylw1w326QHOloWqoKq1dRboLdIvjkmSZk1OoFKbgE7u3PWF6MWosgkgZgSQQ/rGpjaGGNyolqULJBOlGFoQy+1FFBOYJFS/453js/EzEqUiYFEEsC9VCpDDldoVKmZ1sQQBViCH2iU3rR0YYLt7+giZiMw13rrAMxDxfFKUpQRL5k6AfmJNSEA8rn7xzP5Ot/QDMRGYlwTJXnS4FIy74JLG+wvCuzJIHxElg8DlQJahoamrfzB86o8VHpyhdNKgWA10Lm1bcYrj6OfMqZiuSAT8vEjX9PNNWWOkchrROn8GsnEwbLxEJZqAha28Q0PD57x2WtYDmtYjLD8F4Z/k9HLnwQidHn5eL4wZKxcc8sbR0xypj1E2N0TYTIxEESp8T4tFOSY2E2KLVAgmx3vIKMwpAjZ4DlzI3SqKWIEpjdAgNC4KlzRaDZqOql6x2WWgxCQRC3GrZ94ZbF0gmTiglTwwk9oA2B8o8whyYcdn4ZT8LD7+8UWN9kZ54+A7E4skNlMY9lTFZi7hz1gr9MPvGEikxLc4pCNSIZM1xoeTZ2UbDeKd9t4qee8Ie18OJikhRYAkgPR+IeC+zkZAwuQHJpbgKDpHTZzcS6+0AFFgD1FD/EUws2ZMm5s3+kzZSS+ajEU3jLEYSXNJKkZTvrTV0msHdmykIByDzP5rG3Y1x49bLYiRmDFilSSCNa7HSEk7sYJUkhUxYca2rc2LNHoJ4CwA5ahoW9RX+4EnKCr1ar8tuVIdpMRNiDtmWEpZKRQ5gR+0u9CXYv0hVj05A5IUoh/DudI9PPlBVD5PzpHmJ0lKFuqiDQsXAINOTgxOStUXwySf2YYOZkSc1zUn7CEfa85UwG4T7tYw3xgUs/6YdD+m0Uw/Zy5/+klDVBPLnvEVHdstOX7ImCF5JQtRP2idm9nLV4m8Srn7R6vA/wCLgUWH5w7weDSnS0Rk2mdFaPHo7EN1VMNMH2QGtDbtDEIRpCn/AKwT4UJ6mJu2GlYV+gESBs801eJC0gngFoGTw1qKvc+8UTIGpNnNbecbpmhRdvC78ab79IyxE0FYSmz1Mdp5rYKZJzEAig1G+5ESXLWxPGwrT48EHKCAgUerP94sFsbHygtJmUnWjORjDb428HycTR2LbxzBYcKNqctbw1/RgkCzgsKVOtHiTxJlFnkjGVihGyZwjOf2c1h1TXzED90pOjjh+IjLC0dEPyE+xrKMbBcLJGIglM2JNUXUhghdo0lpcvC5M6CsFNzQUNY1kTmjXF4MLFYVTZpSYK/6g6aGGWhGrKol5TUPDhGISEgDb+4BkKBaGsrDgiKxyeDnngRWZiAEHjAWDqro5jbGSgKwNgFUWrQU84pCdsjPFxVhsyS4fjrTUke/KMwF2pTq34jTD4hJpXqL+USYTfr81i6ZGqLAE/8AINs9/bltFxNAcubsXBv+PzGBJf8An8ViuJm2Gap66ajSDZjefiiLD196fGhPjpigtxc7bDgeZjqZqhwD1fiWo3MRMVUjwuQTUbbF9/tAuxkkmC4ftAuytCQFEVJqbxl23KmHKZbsxJau3nrBHaKFCWhSUZ2LkajTTV4W/qpjHwEEqATwoaq+bQOtG09oXzCqUXS6gQCpIqQ4oR5Wj1P+H40ByU0VZx9jCZSU5Q7OSAdzzIoYcS1AM1KesB9DRnxZ6aZik1OpgOdNYEksOEJ52KIb0HGNcKkkusudOERlS2+y0HPJ10WXhO8qbe/OJLwgS7CGaWSKwl7V7VSkFvOIu5Mumoo2EsbxI8we1JhqAoiOwPTD6gmxOVsqUOfJuLxlKw4a7uHcM/L5tBScL3f1EG7trF8ucJLMkOQaF3BaOt2jzdeAHLlp1HTR+vrGpUGrYwZIlIUo8gz3sdr1bygmV2cAyvC9GF9rwjVjp0jmCwpIDBr0N2+NDaVhiEh6tSKYcno99XgqWoKq1vC/zjwiiEYOly5TYau/PypHJ6EsSbM7i9L2vBkxNkkKO1BVixJrarxjOlMCQ5AA8IseXpBsAjxWDZlA9eHzWBEz2vSHk1DjVL8a+nk0AY3DJLli48jxhJQUisMjiDd6biCsDiWVzhSsKTUCnD8Rv2fMzkxCUKOmGSz2CZAWmFGLw5QqrtwgjB4wpGU394Y92JgrCJ0Xe0LsOpQqFPzH3H4htLxywPpfkR92gc9kZapMcyqBh6iyDeRfZMZi1qDZWfVx9oKElpaUhRBu49iLEGB81NLwXLJJIOtnPK3ryi2OKXRz5ZSbpmmCw2UuVEv0DAaAW+8GMNjfdqwPOWmWkkg1H29ItgsYFsMpfQUty+8VVLRKm9heElmzgg8LbaRnicKnMFU8Ivatq71guWHcOBuObtrSLSUmoUAHNKv4X14xRISxZPl8Kf1aMMUoJRmOnio2m7xcTlrmqSZa0BLkKJpoNmLu8B9qzygoSKqUGtQ6e/OA1Qy2CJxoUhSmIAoeBO+jNWMZmLQJYbxGxatelIZ4dMsJOQAgO443aKnCpS+UZTeiWF4FMNnkMZi1IUAsauCLfxDHC45w93jXGYE5i4dLGul9eNYTYjDGWRlpUX05wjQ3Z6/uwUBdyz+kZ/rmHGPPI7RUlOVzxZ2ryi4kzFpdJ/g8TEnj5M6v1EYxqKDcZ2sWLmPOIxhmTRmPhHvF58laQe9FXoX8J67wvWopVm3r5U0guNKkTUrknJntkS0sIkIJeMUwvEiHBnV6kC2Kk5S2bMFO1GowuDztGs6YFFN2Y5joVG1AKDTygjMJoSEpJKnyj91A+vJ4GVhmpm8QA4MU6H1jre+zy1o0SMtbAsWdyzUFDqz9YMCGSC6aixU+hNQLfzFMExSszFsWcPd9RlvanWkXTLCS6RUk1NWFKNveFoIUlFnoC33+dI5g5ZKjQsHKXJAdy5pfwnjEkYcrULhKK8/+2+tLw5emoagdqv11gmZjLCiGoQWYMbPWp5RkpLMH9639YLUA/EU6bHaBp6TQ+ImtRS/prtGsyQCqZcM5BtalN6awLjZFAddbs9qP7wRKAchhmcOb/wD1NGiuLk5qKNAPZtfL1jWNQtVKqWFBcmFpV3cx2oYdlBCt7Utq19oy/RZwQbbtrwjONoZSp2ZInBf5/EFycStB/wBw9YRpCpK6glMNpfacsitI5pRpnZGakhzK7cS1S3OAsV22nQwJKnIW9Q2g3iyOywElQIoCaVNK/OUZQFlk4hmGxQUltH9Yaypav3AjleAMAHIDl2GbMWNqNowPWHUgBkl1l9cr2sTQVFY6IpHJkm27Ck4YKblVxdxveL4PBJlVA89oBRjVJUcySE2BdxemvHURadPE4gBZGQ6ECtP5iqaJ8XX0MFqLs1DetelY3CifE7abPQXeAwTQAqLBmpwrv/UcWmoUCQ2juLbPc05Q1ihc4KIp89oWz5OcAkJzJLjYGrcR82gvELLEpc0/i1YFmzglJKtLk7jrygsKB5aAAaBJLki3iOxIHnAuMxCkACWM5sczgJZtdb+pjSVikTA4U+lRq1RXnA02ZmAfMDyHntqYRuh0rBVziEus5Gqa0NKjzgaaoTE6qCk2y3gbGJKmzFQA4HU6veKzMQ30gOA1TUHlZoFho1koKRl9Hf1cQVhia5QWCQSRt/G8KhMarOT9WmjU2H4gvDYoBIzGpBo/J9BvATRnEMnSAoVGgHk9W66QmxOBlzAyVZsrilWJoIaoxdQlq3c9NjA+Kmh8qQ6nBpT2gNqrDGLbpCY4cpoEktR6fiJDT9CTUmsSI+rE6P08jPF4ZaDmDKzKqebUAG9tIxXlGZqEXGpNzUxrhp61+F81q2HEgc28jG+LQkHMWSnVkg1oAfFTmYq/o5FrsHkLTlUqzNfelAPl4LkLc0LAsRzt1oxhfh0gkF3c0Ao6TTqfzDGSlRAGVi5o1nLVAOgEBhSHMhksA4Z+IfwuWvp7wHjcXkJSFO4zEk2NGArxF+cb4eff/cAfEdhr7xj+kBOdZr+1rMdxd3ANY1mXYV3bBwo/SxUqvFyLGL4dTpIckgsSzOwremkQYgFwSAOlK6vxEFS1Ag7AEAHhQnhb1jGFypz2+lqHieVGqKxiVO/hykWF3szgm14PnpCgSCWYFhTXlTWFE4JB8L9NS8YZHCCTXQPbetIutRHhfKw0isu/P55RCCo/OkZMagedIBf7wMrDJY5UJO7CzQctLfmJLAhWagORIANvL7fNIYmYQHABDcLHff5eMpSXVStqD5vrBEzBKQASKGt7P0gGYQJeRpjAq/cAXZwNjxENpYMxByqYlNCK5XFHDVudYEwMlgAxdSfptpVR/HwMpSVCiGA09eZ2pwh0SZVchS5YSot4RmN33A0fVyIynTEy1BIFC3D6ibkg7gwYEN8s8QAAV04PxhwJmkuWQS4/kMNxzH9xHq53OtPje8C4451ABRTQ2LWdvf2jSXNIS7PTS5IrenD13h0wUazBWmW/kfnKAMYSfDkzAirkMB/XCOzcAFzDMCjYApPAVD2Y0eOTgAMjpq9zdrvw5QxgXu0oHhCcup6VrqNNLwLjJycjh2FaGtDX6RuDSDZ6QCKhrCruGs2nP8Qsxk858gZ38TCr732pCPSKRtujPuu9DgEPvw25wOewCLHzrDyTQWixmRzvIzr9GIlT2KWFOrPFVdgFVyfnKPQJmxooAhxC8mzOCR5uZgAneKYWQAYa4kPAyURKTLxSRYJiRcCJCDiPu8ksLUggAMHLEAAmwLtcxVa+9Sym7sAFZBudEn1jeVO8J8ClgkgKoQRWhcuwYjpAGFlVZfgBJFTlAHvyjtbPIWzdFFKIZnsgbsAzWpBUuaQrcVodK1539YGZI8SHDJLOlwTZgN2rXaKhVApPhJYXAOr0PCAtjU0NDOIJSQzWfVgdNvvHUIzABw+ugc/BGXegeBr1L1L3orUfnlHJmGXlKwsgFgX3OzQJW0PBpPYShIKmCAogOW0pR25W4Qb3x7tSkgWHB3JAZ3+NC3CzciTlJAJqdXN4YSMUpSsoGUADgPDyHmIKVIEnbs1mIQ1XTmcsdSC7u1E0t/3QomJUHGXwv/V94YKxJBJcqcl0g0uGbnUPFcaxYkABQDAcw2j/ALW8owFoBlDVqWsWgiWi59YrLQoUVwIq9no77CLOGez0/MYZFCX3raLLAAFnjiU1cHz+c4k6URRVPvpfSFYyLyJbZS+z8h8HlB0tJK0iYbnwhhUFr7W9YXYZyRubCtQGcjfm4sY9HhZaZyEqSGFs2UA+F2ZzofeMkLJ0Z4PFDP3bFhY8XBobMxgsLJJGYOLcHfQfKQMiUdGJqHdjlFHcO5f3gqZK/wCR2AhyTNJWZvEz2o7esYS5JBcklTVPD21grDSyPlTxiKUlwMzkmgFXF6enCKIVsHVIFCDoKkm70YdOtIynqWygiWSxAFWobkHh0gkAsH/3Bn/J1u28VShISxoH4FmcVfakOkCzLviHZNK2IqRdq3vfaBziAGKUsk3/AGmoDUN/6aCMQoCpLa00Ojl6mtt4AxmGzeEKULM9entXSCFKwbtHFISnxB3cCtw70anQwowWLKlqUbmK9rYJeb63syWoAbttXThGnZeHZQeObK30zswRXY4lgmLZYLQ0ZrTEDpMCIsFGIBvHDC3QUjNQjKYmNJioHXMhbGSOFcSBFTw8SAG0LMeoDIxI8QBCaPpb5rHFqK1ElIypoANmDuSdx6wo7LxKgFFZJU7DNSHAJykAlteLbx3s8g0kdpy0HIU00ep5PrV4InplrIIQQocduDQtGHF9fw943w+KSzKPAbnZvOEbodLkWWDWhOUaDmT7PSCMDmyh0kEuQyhpoQdY5gZZBsrMlzcaisMMJMXmCDlZtACbFna9/wC41aB5BAtvCWepNGYgHW23lHcNOUnOhKlM5UGtTnu2u0Fy8GCpVPCnKErNXWpntoHvA6cqCxSlReqhUlhYPTWDRrOJAcFrgVuPmrQe5CMyS6XBu6R/t0pG2ElEpAKQnKDfUG78fy8Z4istgcyiaJYUBF83IjeAazKclJqks7E9XsHgQkAvXSoHynzSnJDpZVQNCoXvtcXh3gpKCHI6i1tTqIw1ivCSlLUwG7c/zBX6MrVUVAN7MNs1DXTnWDZk2UL6sKMaNZxar/mDJeCSpBymtQlQAcU43PPeNQOWiT8AhQQVuGAbKkh3NtRU+TxvP/0pSgGBqAxpmIoBGkgKtMqxGUsGZg5Id3f3iYhClJIURuU3ZIJY84eiYuw0ju05WILDiwU/7W4G3WCzNYglgAL6mopSwHW/CvJuHSSjMpykEAP+5+G+3CKKnBKm03BdquXe9ukajBsqc2VwxV5g0vEmG1qFxu9R7PzgL9QFpdJdhfcvobsW9IwXOUrKpDhLgkGlAKjly2hkBobZgC5uHF7gm/o0ZzNCdL879WpFAuj3rZ+PHm5gTGglCw7HKWa1i19WiiFoW9p4hJZIILXNuQpSBsFjMoIvsCaDeFmPXMQhSFJKZjeHV7CnKp6QPJnZGBu0c8pS7PQjHHSh/Y+mrepjKUgG0ZSZK5idhBEqVkEQdvbLKlpDCRQRaathAQxQFYEn9ojeA3SAlsNVNjNc6F/6wGKqxETKWgxU6BJs56C5gaZPeC8NIynxByfLj1/MPDHyZLLl4ozTh0fvzZtWI/MSN8krVJfrHY6uETj9SR52dLSIGw2JmFZATmS+gr/MGzMIkirvzgaTN/TErYqB1s3T78Y1bEClkLSU5lIuCCPFpoY0wmUByM1xp4VJLA7EWeAOzsVnWqbMQ6ASkubqNg/DXnG2FmBIYAqzWG5Ow25wra8jKLQzRKNaksRm/bQmrcGEG+OYyAlaUpDnNRwCfpLB6NCYTip3ZC7A8tCLXEUw/akwzRLIrbhmI0D8oOmamemR2kZa0oIYMllaM1ubfdoCxk4IIU1agWNX234wvmqMzMVnKEl3NGNhe9/J4NwEp5IUtDsps1Xy2pStdtowLGU6ao0Qq/1WDFq1PnTaA14WapYLmlap/bYBtmBvG8t8oYeHSm1nJ5mM09oELyKBJPhzG1TT1JD2jUa/gYnDpUGWWNwCagOwBT59TGyJxN6Es3oPCnQcYEQn65YJcvcglnZxwO/GCcKlS1KCvCRQX9BpcekY22YTeyFCudAGj7UvDbBhSEDIpKrVs4US9PK20D4gBTChBvYk+fKCJGIYpSxdnG1PxsIZIVthykEOSqjUAF9S/H7GFHaE1Ukp7pKjmUl6liS5bhpwpDDDzSEsSCutSbqNgYgkhlLJd2sX+ksAn5rGNdFVpUQFK+sMfMCjBw9GfjxgZWHKj9TpUCC1KsdDs0aY+eTQBjTV96ULU3jD9QQA96N5MbwQGUiYwVWzEDXLTTQAH40EuF0YsoeI7Au7sbwOlIV4mZ/atIvNWkJys7kClnLF9PgjIzCZqMoATowD6ADc8KQmk9ofqCUocEMrN5u9IcFTpIXqLipszwJh+z5ctPhSzOyn338oomL0VnYsZVEj6X6tdqdPOPLyMQkzHKQHraH3aKzmcM30qB1vbjHlcVhTmABDEuk6sLv6QuVWtFcMlF2z0SccGaBsRjHoKmF0jBq/cryg9SUoSWji4vydbzLwBT1qANa6CAU4FSqqUX8oPWsDxHoIGXj3okPyhutI0dK5GfcNRz5xoC2rxyXJKh4mBtfWCpWAScpKgFB2IpTkNIKxN9iSzRXQEh+8rol+Ren3hjhpxcDoDxMCz5Ss+UAcDanPXWBFKKVqBUQQpktQHesU48doTmpKvI/74ahzyiQnE1rtEinJfBOmartCztz/ANk9PeJEjSEXZSUf/TI/5H3jHCTVd3MOYvSr1sYkSJR7LT6GXaqR3aaQHgzVB1pXqIkSKL3E37R1ifpHMRt/jqz3EypoJjcKKiRIz7N4ZuJqssuptvxMXlVWBp4KeUSJChf+hHaCznBcu2/CHmF+of8AEe8SJBMATQ85D8umRUHSf38v/wAxIkZCSAMCs96upoA3DwiG/Z6ibknnXWJEhzM5KDmv/b/4wDiUAMAAB/KokSML5LSB4RyEdnH7RIkAxJB8Xn9oLnW/+MdiQ8QMS44+E/8AEfaPOTj4kcz/AOMSJAmNELSfD5wB2io+Gv7h7xIkc7Kx7Rn2t9PSBMHQhokSFXZbN2Hyz4gNP6jdY8SOZ9okSKnMW7ILic9WWtuH02inbKR3goPhVEiQ8ugeRd+TEiRIQY//2Q=="/>
          <p:cNvSpPr>
            <a:spLocks noChangeAspect="1" noChangeArrowheads="1"/>
          </p:cNvSpPr>
          <p:nvPr/>
        </p:nvSpPr>
        <p:spPr bwMode="auto">
          <a:xfrm>
            <a:off x="155575" y="-1965325"/>
            <a:ext cx="54578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xQWFhUXGBoYGBgXGB0YHRwYGBgYHRodGhoYHCggHRwlHBgYITEiJSkrLi4uGB8zODMsNygtLisBCgoKDg0OGhAQGywkHyQsLCwsLCwsLCwsLCwsLCwsLCwsLCwsLCwsLCwsLCwsLCwsLCwsLCwsLCwsLCwsLCwsLP/AABEIAMIBAwMBIgACEQEDEQH/xAAbAAACAwEBAQAAAAAAAAAAAAAEBQACAwEGB//EADsQAAECBAQDBwMEAQMDBQAAAAECEQADITEEEkFRYXGBBRMikaGx8DLB0RRC4fEGI1JyFWKyJDOCksL/xAAZAQADAQEBAAAAAAAAAAAAAAABAgMABAX/xAAmEQACAgICAQQBBQAAAAAAAAAAAQIRAyESMUETMlFhBBRCUoHR/9oADAMBAAIRAxEAPwD51MlVjCfh08uUMZ2GIBqbu8DTkB7ekTUr6Gca0xamTux6NFjheB6Fx7weZJFxXRxG+HYg6Q3IWhcmUtgACB5CLowh1rwFm94YAVD2Ov3i86UcykJNR+5qQ3JgoDXKCVMCCGFrQVITA6knMQouRrBkhMck+2d+L2lymGX+PywZhJ0HqaezwAYcf47KIUVO2luUHF2Lm9rHOG7PlhWd6kvdgDZuWkH4eVWoANeLB6V4hrRmJaZjgLPHKwalRQawwwsnKAKlmFdgI7Uzz2gCfgTMUFZlAp8NDQjUMYaJQqlbXe52q8dUnrHFTW1sPKKJiNFylV6AuHzFw2rM3GsYhYJVlcEFjQgHqbxwzzZXPoT/AGI6J9uOh3q0G0CgebKY87QLNUEtdTsGZ689oOxQzEpLvoRpARQQq7ppQAv86RjNGwBJDs0cw0ph92a9qRU4vwOUjNbLU+rbQTJWyXZhwLwRaFPaiSkEKAUhVH2PWPEdvYUywEnXz6+kfQ/0ZUpalKcKDZC7Btm1/MeN/wA1lMoJ1A8ho8TybiXw+48QtNucadly3Kj0B5xJ4ZhD3sDBJACVls3L1flHPE6J6QLJdMxJDpIuX+CDJacpJCTltmyuCKakUIs4gTtWVlUyUlVK1ZvyIxkTJqKGYpCbAPQnb7RYgNk5cxBJzEHLSj8dukCY5KgHFdQL89IEVMWAxValtOZi2ImHK4UXFS7sW3DwE70Hi0rMJZeu8bRSSp671jbLHJLs7odGJEcn4J0BZmISHIANVU1y7dY1KYGCXUTGiwTQIBHIZd4kUeJD0TuP8kemVKgDE4M/to0OskVVJjmjOjqnjUjz4UtVFabt0PGNhhyeA4QxmYUO7B4xVQ6huLjbrF1NM4543EkuRpQDhA8xGR3KQdMocnpHZ+JLsKRgiX1jOdBjivsH7tRUSBfSCpROoIjdCY2Ep7E+8Sbvs6Eq6BwI9P2ThwZKUEFlOSRpWlqwiThjqX4N/Met7NlkIHKHxojmeg7CS8tAKGr6e94InIUUqyqyqIoSHbo8YyxvGyphOjcesdMTkZAvQlyGd6AwPiZgZqivzpSOKUxBa50oecZz55Ao3lDcjcQCZiWBBrtX6jwGkUwE8l6ngL14XrGWMnaBNXqxbbhGUmWsqCgSACFM21Cx/iMOlqj0WASwylLDQjj9o3y1ZLty1gXCTM31U4D10g1eHpTzsfOKpkZIFxGHzOflBHJK8iakM+p/mOlJcsaj5reNWSAMwzPT6XvvBFo5iV5RmDVG/rHzvtxJUokvxPt84x9CxsoMXZqMG1HGPD4/DrmTcguTfaty3y0Ty9FsSoT9i9imaorNEpoH/cvQecMp8pWcgJCVpLEONQagE16R6T9KqQhOWWlSU2atG+qrVeEOOld/MKnCQdHD9YyikguVsS4vBurMfCpJAKQacP5imNyhCncEMw+p1UYPpcnzhlOwQQrwqcEEUAN7jhSBJuFopOzMxp4X3rrAaNaB0YJRAiEiXVaQQzAKrblA6cQuWaEkbEv6wLMBdRNySb6Gv3hGrQ/IIklJLoDJ0B0G0FhML8D9I0hkg0jnn2deP2oHmQtRmPAfNYaToXp6tVvm0PiRD8i9JGiZaWiRTuwf3H2iRWzm9JH0AJiZY6hUagR5Z7ZgqVA8yTB5EZlEOpCuIjn4VRW/l/MdRLA48obTJcD9yE6RS7JcaYOhGpDRvLQI7LSTU+UWlsp2sPeFoJZQ2vHqsNKolxZvtCHsbB51ZlCiaDn/ABHqJaRaOnFGkcOedukagdY4oMlwgqJ0sz845MlpH1a+HVi5s0bpLMBF0QB5mGz6MK8zoCCDTWB8R2cAlgTQMIZqYkKe22rxybW8NQEzyRUWKspdNPp4sYNwMpJdILsWUALG+0PxLueGvV40RKANhXUBvOCojOQmwyFJUxSeBf7Qzz02Mbd3qzceHDaBO+CitKWJSQ4ff4aQyQjdgWJmKExKQnNmqS9gDt1gtKgHchhUubDjAfas2YgghJKGumqgd22baMe/UZC1KDD6Q+oLVO14IA/GSitHgWK2IqOd4XyuzlSkL8QClfuArVmeu8Cdh4taXlhLipFbUoB+NYednYpTZVjMrUs3PhQwNdjbWgLCJUElEwpJ3Fuua+8KZHZac5pLUHNk6Di7b6bR6nESQoEVazfaPNowwSSAcuUPtw18oDDEyxmECWSiWKsH/wBvFmrC3GyCjPTw2JFvZ+nGH5wZuTS4OukckyWWRVQWa6igNOADeohQs8TisK5oNHem7faFM2lKR67tns2YPFKYJN0rAccQqzcISTcBVyrmBr52hW67GjFvoUyhSC5RiHCgWp84xBJ+Ckc8lZ2QdIpMPWBFStx5/aCyioezxXEoCWHlD41ojmdyBe7EdguVg5igCEhjxH5jkNaEpnppU2Cpc2E8ubBcubHmtHqpjUKi7QvROgmXOgWE2UiMlS40C4smGTA0BzcM4IqHjGXI7tASkEm0NDGSxFFInKPwO+zJISgAVLesHy1Uvxp9o8vIxq02JaDJfaKo6o5FRwS/HnZ6MTAYupdK+n4jzye0lCNUdpk6RRZEI8E0OgvXb2i5FA2t+UAyO00hhSNp2PSfpLcReH5IT05XVGyCxOamo9LddI0kKEwBTOmprdxwPEQCjG5i20EoalTxD3jepEb0ZBGamh3EUCQAQkDpx+GMZkxgeMWw+IBd3tDRmmJLFKJqhFd3jJclwQwKTRm843l9TFQ7k0y6CxfWu0UJGGGwCEApSlgdqRljl9wnMEFZJApxOvD8QwGIBs1KU05wNOWc7BBKS3iChQncGu0CgpgcntFE1ylw1w326QHOloWqoKq1dRboLdIvjkmSZk1OoFKbgE7u3PWF6MWosgkgZgSQQ/rGpjaGGNyolqULJBOlGFoQy+1FFBOYJFS/453js/EzEqUiYFEEsC9VCpDDldoVKmZ1sQQBViCH2iU3rR0YYLt7+giZiMw13rrAMxDxfFKUpQRL5k6AfmJNSEA8rn7xzP5Ot/QDMRGYlwTJXnS4FIy74JLG+wvCuzJIHxElg8DlQJahoamrfzB86o8VHpyhdNKgWA10Lm1bcYrj6OfMqZiuSAT8vEjX9PNNWWOkchrROn8GsnEwbLxEJZqAha28Q0PD57x2WtYDmtYjLD8F4Z/k9HLnwQidHn5eL4wZKxcc8sbR0xypj1E2N0TYTIxEESp8T4tFOSY2E2KLVAgmx3vIKMwpAjZ4DlzI3SqKWIEpjdAgNC4KlzRaDZqOql6x2WWgxCQRC3GrZ94ZbF0gmTiglTwwk9oA2B8o8whyYcdn4ZT8LD7+8UWN9kZ54+A7E4skNlMY9lTFZi7hz1gr9MPvGEikxLc4pCNSIZM1xoeTZ2UbDeKd9t4qee8Ie18OJikhRYAkgPR+IeC+zkZAwuQHJpbgKDpHTZzcS6+0AFFgD1FD/EUws2ZMm5s3+kzZSS+ajEU3jLEYSXNJKkZTvrTV0msHdmykIByDzP5rG3Y1x49bLYiRmDFilSSCNa7HSEk7sYJUkhUxYca2rc2LNHoJ4CwA5ahoW9RX+4EnKCr1ar8tuVIdpMRNiDtmWEpZKRQ5gR+0u9CXYv0hVj05A5IUoh/DudI9PPlBVD5PzpHmJ0lKFuqiDQsXAINOTgxOStUXwySf2YYOZkSc1zUn7CEfa85UwG4T7tYw3xgUs/6YdD+m0Uw/Zy5/+klDVBPLnvEVHdstOX7ImCF5JQtRP2idm9nLV4m8Srn7R6vA/wCLgUWH5w7weDSnS0Rk2mdFaPHo7EN1VMNMH2QGtDbtDEIRpCn/AKwT4UJ6mJu2GlYV+gESBs801eJC0gngFoGTw1qKvc+8UTIGpNnNbecbpmhRdvC78ab79IyxE0FYSmz1Mdp5rYKZJzEAig1G+5ESXLWxPGwrT48EHKCAgUerP94sFsbHygtJmUnWjORjDb428HycTR2LbxzBYcKNqctbw1/RgkCzgsKVOtHiTxJlFnkjGVihGyZwjOf2c1h1TXzED90pOjjh+IjLC0dEPyE+xrKMbBcLJGIglM2JNUXUhghdo0lpcvC5M6CsFNzQUNY1kTmjXF4MLFYVTZpSYK/6g6aGGWhGrKol5TUPDhGISEgDb+4BkKBaGsrDgiKxyeDnngRWZiAEHjAWDqro5jbGSgKwNgFUWrQU84pCdsjPFxVhsyS4fjrTUke/KMwF2pTq34jTD4hJpXqL+USYTfr81i6ZGqLAE/8AINs9/bltFxNAcubsXBv+PzGBJf8An8ViuJm2Gap66ajSDZjefiiLD196fGhPjpigtxc7bDgeZjqZqhwD1fiWo3MRMVUjwuQTUbbF9/tAuxkkmC4ftAuytCQFEVJqbxl23KmHKZbsxJau3nrBHaKFCWhSUZ2LkajTTV4W/qpjHwEEqATwoaq+bQOtG09oXzCqUXS6gQCpIqQ4oR5Wj1P+H40ByU0VZx9jCZSU5Q7OSAdzzIoYcS1AM1KesB9DRnxZ6aZik1OpgOdNYEksOEJ52KIb0HGNcKkkusudOERlS2+y0HPJ10WXhO8qbe/OJLwgS7CGaWSKwl7V7VSkFvOIu5Mumoo2EsbxI8we1JhqAoiOwPTD6gmxOVsqUOfJuLxlKw4a7uHcM/L5tBScL3f1EG7trF8ucJLMkOQaF3BaOt2jzdeAHLlp1HTR+vrGpUGrYwZIlIUo8gz3sdr1bygmV2cAyvC9GF9rwjVjp0jmCwpIDBr0N2+NDaVhiEh6tSKYcno99XgqWoKq1vC/zjwiiEYOly5TYau/PypHJ6EsSbM7i9L2vBkxNkkKO1BVixJrarxjOlMCQ5AA8IseXpBsAjxWDZlA9eHzWBEz2vSHk1DjVL8a+nk0AY3DJLli48jxhJQUisMjiDd6biCsDiWVzhSsKTUCnD8Rv2fMzkxCUKOmGSz2CZAWmFGLw5QqrtwgjB4wpGU394Y92JgrCJ0Xe0LsOpQqFPzH3H4htLxywPpfkR92gc9kZapMcyqBh6iyDeRfZMZi1qDZWfVx9oKElpaUhRBu49iLEGB81NLwXLJJIOtnPK3ryi2OKXRz5ZSbpmmCw2UuVEv0DAaAW+8GMNjfdqwPOWmWkkg1H29ItgsYFsMpfQUty+8VVLRKm9heElmzgg8LbaRnicKnMFU8Ivatq71guWHcOBuObtrSLSUmoUAHNKv4X14xRISxZPl8Kf1aMMUoJRmOnio2m7xcTlrmqSZa0BLkKJpoNmLu8B9qzygoSKqUGtQ6e/OA1Qy2CJxoUhSmIAoeBO+jNWMZmLQJYbxGxatelIZ4dMsJOQAgO443aKnCpS+UZTeiWF4FMNnkMZi1IUAsauCLfxDHC45w93jXGYE5i4dLGul9eNYTYjDGWRlpUX05wjQ3Z6/uwUBdyz+kZ/rmHGPPI7RUlOVzxZ2ryi4kzFpdJ/g8TEnj5M6v1EYxqKDcZ2sWLmPOIxhmTRmPhHvF58laQe9FXoX8J67wvWopVm3r5U0guNKkTUrknJntkS0sIkIJeMUwvEiHBnV6kC2Kk5S2bMFO1GowuDztGs6YFFN2Y5joVG1AKDTygjMJoSEpJKnyj91A+vJ4GVhmpm8QA4MU6H1jre+zy1o0SMtbAsWdyzUFDqz9YMCGSC6aixU+hNQLfzFMExSszFsWcPd9RlvanWkXTLCS6RUk1NWFKNveFoIUlFnoC33+dI5g5ZKjQsHKXJAdy5pfwnjEkYcrULhKK8/+2+tLw5emoagdqv11gmZjLCiGoQWYMbPWp5RkpLMH9639YLUA/EU6bHaBp6TQ+ImtRS/prtGsyQCqZcM5BtalN6awLjZFAddbs9qP7wRKAchhmcOb/wD1NGiuLk5qKNAPZtfL1jWNQtVKqWFBcmFpV3cx2oYdlBCt7Utq19oy/RZwQbbtrwjONoZSp2ZInBf5/EFycStB/wBw9YRpCpK6glMNpfacsitI5pRpnZGakhzK7cS1S3OAsV22nQwJKnIW9Q2g3iyOywElQIoCaVNK/OUZQFlk4hmGxQUltH9Yaypav3AjleAMAHIDl2GbMWNqNowPWHUgBkl1l9cr2sTQVFY6IpHJkm27Ck4YKblVxdxveL4PBJlVA89oBRjVJUcySE2BdxemvHURadPE4gBZGQ6ECtP5iqaJ8XX0MFqLs1DetelY3CifE7abPQXeAwTQAqLBmpwrv/UcWmoUCQ2juLbPc05Q1ihc4KIp89oWz5OcAkJzJLjYGrcR82gvELLEpc0/i1YFmzglJKtLk7jrygsKB5aAAaBJLki3iOxIHnAuMxCkACWM5sczgJZtdb+pjSVikTA4U+lRq1RXnA02ZmAfMDyHntqYRuh0rBVziEus5Gqa0NKjzgaaoTE6qCk2y3gbGJKmzFQA4HU6veKzMQ30gOA1TUHlZoFho1koKRl9Hf1cQVhia5QWCQSRt/G8KhMarOT9WmjU2H4gvDYoBIzGpBo/J9BvATRnEMnSAoVGgHk9W66QmxOBlzAyVZsrilWJoIaoxdQlq3c9NjA+Kmh8qQ6nBpT2gNqrDGLbpCY4cpoEktR6fiJDT9CTUmsSI+rE6P08jPF4ZaDmDKzKqebUAG9tIxXlGZqEXGpNzUxrhp61+F81q2HEgc28jG+LQkHMWSnVkg1oAfFTmYq/o5FrsHkLTlUqzNfelAPl4LkLc0LAsRzt1oxhfh0gkF3c0Ao6TTqfzDGSlRAGVi5o1nLVAOgEBhSHMhksA4Z+IfwuWvp7wHjcXkJSFO4zEk2NGArxF+cb4eff/cAfEdhr7xj+kBOdZr+1rMdxd3ANY1mXYV3bBwo/SxUqvFyLGL4dTpIckgsSzOwremkQYgFwSAOlK6vxEFS1Ag7AEAHhQnhb1jGFypz2+lqHieVGqKxiVO/hykWF3szgm14PnpCgSCWYFhTXlTWFE4JB8L9NS8YZHCCTXQPbetIutRHhfKw0isu/P55RCCo/OkZMagedIBf7wMrDJY5UJO7CzQctLfmJLAhWagORIANvL7fNIYmYQHABDcLHff5eMpSXVStqD5vrBEzBKQASKGt7P0gGYQJeRpjAq/cAXZwNjxENpYMxByqYlNCK5XFHDVudYEwMlgAxdSfptpVR/HwMpSVCiGA09eZ2pwh0SZVchS5YSot4RmN33A0fVyIynTEy1BIFC3D6ibkg7gwYEN8s8QAAV04PxhwJmkuWQS4/kMNxzH9xHq53OtPje8C4451ABRTQ2LWdvf2jSXNIS7PTS5IrenD13h0wUazBWmW/kfnKAMYSfDkzAirkMB/XCOzcAFzDMCjYApPAVD2Y0eOTgAMjpq9zdrvw5QxgXu0oHhCcup6VrqNNLwLjJycjh2FaGtDX6RuDSDZ6QCKhrCruGs2nP8Qsxk858gZ38TCr732pCPSKRtujPuu9DgEPvw25wOewCLHzrDyTQWixmRzvIzr9GIlT2KWFOrPFVdgFVyfnKPQJmxooAhxC8mzOCR5uZgAneKYWQAYa4kPAyURKTLxSRYJiRcCJCDiPu8ksLUggAMHLEAAmwLtcxVa+9Sym7sAFZBudEn1jeVO8J8ClgkgKoQRWhcuwYjpAGFlVZfgBJFTlAHvyjtbPIWzdFFKIZnsgbsAzWpBUuaQrcVodK1539YGZI8SHDJLOlwTZgN2rXaKhVApPhJYXAOr0PCAtjU0NDOIJSQzWfVgdNvvHUIzABw+ugc/BGXegeBr1L1L3orUfnlHJmGXlKwsgFgX3OzQJW0PBpPYShIKmCAogOW0pR25W4Qb3x7tSkgWHB3JAZ3+NC3CzciTlJAJqdXN4YSMUpSsoGUADgPDyHmIKVIEnbs1mIQ1XTmcsdSC7u1E0t/3QomJUHGXwv/V94YKxJBJcqcl0g0uGbnUPFcaxYkABQDAcw2j/ALW8owFoBlDVqWsWgiWi59YrLQoUVwIq9no77CLOGez0/MYZFCX3raLLAAFnjiU1cHz+c4k6URRVPvpfSFYyLyJbZS+z8h8HlB0tJK0iYbnwhhUFr7W9YXYZyRubCtQGcjfm4sY9HhZaZyEqSGFs2UA+F2ZzofeMkLJ0Z4PFDP3bFhY8XBobMxgsLJJGYOLcHfQfKQMiUdGJqHdjlFHcO5f3gqZK/wCR2AhyTNJWZvEz2o7esYS5JBcklTVPD21grDSyPlTxiKUlwMzkmgFXF6enCKIVsHVIFCDoKkm70YdOtIynqWygiWSxAFWobkHh0gkAsH/3Bn/J1u28VShISxoH4FmcVfakOkCzLviHZNK2IqRdq3vfaBziAGKUsk3/AGmoDUN/6aCMQoCpLa00Ojl6mtt4AxmGzeEKULM9entXSCFKwbtHFISnxB3cCtw70anQwowWLKlqUbmK9rYJeb63syWoAbttXThGnZeHZQeObK30zswRXY4lgmLZYLQ0ZrTEDpMCIsFGIBvHDC3QUjNQjKYmNJioHXMhbGSOFcSBFTw8SAG0LMeoDIxI8QBCaPpb5rHFqK1ElIypoANmDuSdx6wo7LxKgFFZJU7DNSHAJykAlteLbx3s8g0kdpy0HIU00ep5PrV4InplrIIQQocduDQtGHF9fw943w+KSzKPAbnZvOEbodLkWWDWhOUaDmT7PSCMDmyh0kEuQyhpoQdY5gZZBsrMlzcaisMMJMXmCDlZtACbFna9/wC41aB5BAtvCWepNGYgHW23lHcNOUnOhKlM5UGtTnu2u0Fy8GCpVPCnKErNXWpntoHvA6cqCxSlReqhUlhYPTWDRrOJAcFrgVuPmrQe5CMyS6XBu6R/t0pG2ElEpAKQnKDfUG78fy8Z4istgcyiaJYUBF83IjeAazKclJqks7E9XsHgQkAvXSoHynzSnJDpZVQNCoXvtcXh3gpKCHI6i1tTqIw1ivCSlLUwG7c/zBX6MrVUVAN7MNs1DXTnWDZk2UL6sKMaNZxar/mDJeCSpBymtQlQAcU43PPeNQOWiT8AhQQVuGAbKkh3NtRU+TxvP/0pSgGBqAxpmIoBGkgKtMqxGUsGZg5Id3f3iYhClJIURuU3ZIJY84eiYuw0ju05WILDiwU/7W4G3WCzNYglgAL6mopSwHW/CvJuHSSjMpykEAP+5+G+3CKKnBKm03BdquXe9ukajBsqc2VwxV5g0vEmG1qFxu9R7PzgL9QFpdJdhfcvobsW9IwXOUrKpDhLgkGlAKjly2hkBobZgC5uHF7gm/o0ZzNCdL879WpFAuj3rZ+PHm5gTGglCw7HKWa1i19WiiFoW9p4hJZIILXNuQpSBsFjMoIvsCaDeFmPXMQhSFJKZjeHV7CnKp6QPJnZGBu0c8pS7PQjHHSh/Y+mrepjKUgG0ZSZK5idhBEqVkEQdvbLKlpDCRQRaathAQxQFYEn9ojeA3SAlsNVNjNc6F/6wGKqxETKWgxU6BJs56C5gaZPeC8NIynxByfLj1/MPDHyZLLl4ozTh0fvzZtWI/MSN8krVJfrHY6uETj9SR52dLSIGw2JmFZATmS+gr/MGzMIkirvzgaTN/TErYqB1s3T78Y1bEClkLSU5lIuCCPFpoY0wmUByM1xp4VJLA7EWeAOzsVnWqbMQ6ASkubqNg/DXnG2FmBIYAqzWG5Ow25wra8jKLQzRKNaksRm/bQmrcGEG+OYyAlaUpDnNRwCfpLB6NCYTip3ZC7A8tCLXEUw/akwzRLIrbhmI0D8oOmamemR2kZa0oIYMllaM1ubfdoCxk4IIU1agWNX234wvmqMzMVnKEl3NGNhe9/J4NwEp5IUtDsps1Xy2pStdtowLGU6ao0Qq/1WDFq1PnTaA14WapYLmlap/bYBtmBvG8t8oYeHSm1nJ5mM09oELyKBJPhzG1TT1JD2jUa/gYnDpUGWWNwCagOwBT59TGyJxN6Es3oPCnQcYEQn65YJcvcglnZxwO/GCcKlS1KCvCRQX9BpcekY22YTeyFCudAGj7UvDbBhSEDIpKrVs4US9PK20D4gBTChBvYk+fKCJGIYpSxdnG1PxsIZIVthykEOSqjUAF9S/H7GFHaE1Ukp7pKjmUl6liS5bhpwpDDDzSEsSCutSbqNgYgkhlLJd2sX+ksAn5rGNdFVpUQFK+sMfMCjBw9GfjxgZWHKj9TpUCC1KsdDs0aY+eTQBjTV96ULU3jD9QQA96N5MbwQGUiYwVWzEDXLTTQAH40EuF0YsoeI7Au7sbwOlIV4mZ/atIvNWkJys7kClnLF9PgjIzCZqMoATowD6ADc8KQmk9ofqCUocEMrN5u9IcFTpIXqLipszwJh+z5ctPhSzOyn338oomL0VnYsZVEj6X6tdqdPOPLyMQkzHKQHraH3aKzmcM30qB1vbjHlcVhTmABDEuk6sLv6QuVWtFcMlF2z0SccGaBsRjHoKmF0jBq/cryg9SUoSWji4vydbzLwBT1qANa6CAU4FSqqUX8oPWsDxHoIGXj3okPyhutI0dK5GfcNRz5xoC2rxyXJKh4mBtfWCpWAScpKgFB2IpTkNIKxN9iSzRXQEh+8rol+Ren3hjhpxcDoDxMCz5Ss+UAcDanPXWBFKKVqBUQQpktQHesU48doTmpKvI/74ahzyiQnE1rtEinJfBOmartCztz/ANk9PeJEjSEXZSUf/TI/5H3jHCTVd3MOYvSr1sYkSJR7LT6GXaqR3aaQHgzVB1pXqIkSKL3E37R1ifpHMRt/jqz3EypoJjcKKiRIz7N4ZuJqssuptvxMXlVWBp4KeUSJChf+hHaCznBcu2/CHmF+of8AEe8SJBMATQ85D8umRUHSf38v/wAxIkZCSAMCs96upoA3DwiG/Z6ibknnXWJEhzM5KDmv/b/4wDiUAMAAB/KokSML5LSB4RyEdnH7RIkAxJB8Xn9oLnW/+MdiQ8QMS44+E/8AEfaPOTj4kcz/AOMSJAmNELSfD5wB2io+Gv7h7xIkc7Kx7Rn2t9PSBMHQhokSFXZbN2Hyz4gNP6jdY8SOZ9okSKnMW7ILic9WWtuH02inbKR3goPhVEiQ8ugeRd+TEiRIQ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encrypted-tbn1.gstatic.com/images?q=tbn:ANd9GcRZ0Np3CidJzD751ueEobOq68oBTMStYFQJ74nORP3XFPtXLh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795029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Which picture shows </a:t>
            </a:r>
            <a:r>
              <a:rPr lang="en-US" b="1" u="sng" dirty="0" smtClean="0">
                <a:latin typeface="+mn-lt"/>
              </a:rPr>
              <a:t>grind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8193" name="Picture 1" descr="C:\Users\Marley's\AppData\Local\Microsoft\Windows\Temporary Internet Files\Content.IE5\YL41WMQA\MP9004064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2712392" cy="3428999"/>
          </a:xfrm>
          <a:prstGeom prst="rect">
            <a:avLst/>
          </a:prstGeom>
          <a:noFill/>
        </p:spPr>
      </p:pic>
      <p:sp>
        <p:nvSpPr>
          <p:cNvPr id="8195" name="AutoShape 3" descr="data:image/jpeg;base64,/9j/4AAQSkZJRgABAQAAAQABAAD/2wCEAAkGBxQTEhUUExQVFhUXGRgYGBgYGBofIBsYHRwcGx8bHh4YHCggIB0nHBwcITEhJSkrLi4uGiAzODMsNygtLisBCgoKDg0OGhAQGywkICQsLCwsLCwsLCwsLCwsLCwsLCwsLCwsLCwsLCwsLCwsLCwsLCwsLCwsLCwsLCwsLCwsLP/AABEIAOsA1wMBIgACEQEDEQH/xAAbAAACAwEBAQAAAAAAAAAAAAAEBQIDBgABB//EAD8QAAIBAwMCBAQEBQMDAgcBAAECEQADIQQSMQVBIlFhcRMygZEGobHwFCNCwdFSYuFygvEVMwcWQ5KiwuIk/8QAGQEAAwEBAQAAAAAAAAAAAAAAAAECAwQF/8QAJREAAgICAgICAgMBAAAAAAAAAAECERIhMUEDURMiYfAUcaEE/9oADAMBAAIRAxEAPwDRMrwIvMO5Phn7AEVTasubm74t4DEliBGO2IIr20pQg7mIXlc5HtgCpW7k5+GCDkkvEjtwcVx5s78ESt7UhTqrgBncAySDgY8OQa9uWrwLOuoubc5YDJ5HkI9vtVhVdsKhSe4Kx7SY/Wo6W0GDzc8MEERug9iD3I5x60ZsT8cfQm6jrtRZRH+dnYKZXBnsBzP9qvXqttxLi5aaBJyVJ+nH1pmllVBB3N8MM0nkQIkYEYPY0XqrM3SEVdogGcCQAP18qM75FhXDBbLbx4Ht7jj5sx7VC7qxb+bdnt44n68D3q5el2ZkwD5qCBP5UDd0dxbqi1cbPPxIYETP3nEHtHNT9Ww3wHhnYGJM5wwM/wBqn8fIDQIzng4/WajY3qStxUEf1BQsknsA2PKhdV1xFPjVwgkAgHkf296KHr0Au9y4zrctQBG0gAieZBniMRijOn6MkMS87pEDG0dhM4IINWK+7xWgrWzPi3AHAkzHftFVtpFZtxVgCIJ2ntw0gEH71NXwV8aCX0zlFKgP/S0GQf8AcQf3iu077cYBPYAj6VXo7i2mAAAxkbTke/H9qlqdTaViNjDvMiPzJimM8v3kwTBk+3HMegqNtWO7+pIJA2xHbv8AepBgxXExMAR9I2g8cVo+n9M2Qz5PYHO3/mqjFsGwbRdGzuJIU52+/vxTNNNat4RQD51K7eoYagSQa3UVEVNl5YVwf1pXqtXtn0q3QqWEkwOwpWXiqGXxQO9elzVaDEQDUmtVRLSJLcAq0uKG+HUgPemS4ovFctU7jUHu+dAsS24a6gTqZr2lY8TILaCDaLasc4VhEeZnM/epfHdlhUBxENbEf/jNNGkIoS2pRsBnJPinCsJJJPIERFBdU1lxdq2yFJwWCgD8gT9p/tXMx5IjpNLcA/mQqZO3+k/SY/fIqzVau2IASREHYIxwImBHtVVlTEFtzkp87EwCfEQHMHHHv2qPTtBd33SeC5YHhVGIHI7Dv386KZOSs9GvW0PiG3tEAeKDKnB/qk+f0pj061bPjVwAxz6k5zIkGe9JeurZO24zbts2jsEksQSByB557Vb0rqIt2bzW7eVVdltjO5mbaxPGAPrnmhBY61SpJBjd5MZ+4OBSXXdT+Hi4Rt4lAwHtAOaG1WoUw2x1W4jYk7rTAQwg/OBiO5BFFdN0MA3LVwZjdv4Ijgzx9cetOl2Dd8F1jUpcwA25CI5WfIZ94/Yr27csph/iDOBsY575In86l/BfzA5VbYWC4g/KRG5CDzOPLIPnV/TtRFkm4xUm5tQMVMAAk+eDxSvYX6KunXdPbJKvsDfOhEqfOZyPPBowXLAkLfADA8nIJPn2A4iuvsqidm4HnbtMDzhuR9qUX+l2bqnaBnsU2/Yhf0NPKPoHfv8AwYLaPysSR/S+6Z94Mx3mvNP083h/LuOARypGQMd+P3mvNL+EQYdndUSPAGOfvwK1NpURAqgKo7CtF44tWLKd0wbpuhW3xJPck/vPrV927VZvUJqL3er4WjRR2Ta5NKtdqo4q29fge9JNbd8WD2M570myyQ1Je6qE/MZPsMmtXpm+1Y7oIm87f6VgfX/xWjTVwc1KKoeWzVnt9zSizrSfQUYl8edaJmbgwtvL9K7cFoG9rAPU0BqOoetNshRbGV/V80tvavtSnW9SjvSh+pE96hyNFA0D366kY1k+ldSsGONLqrgMC2W34MWYVl7hiWnic4qV7Rwdws29owBxt8gSDwMZiPWh9V4FBUFQ0bSzA8jmOBzHBzQ/VNXdLgIqkLtLLcL5nIAIxwR7TWJlq9DF1tld5AubZn4TlgrGfmJcfp3oS11FXEFkCgHaGVlEd8B4x5+tBXxdF2bd1ktnIAA3Ad1lds+hJpkmjWd1y2gDCSzbRBkRvggMTzgSPWmuQfABo+ngozo9uCPEoDQI/qkGR7mrdHpoEB7XHzIzEhZknjJ/vUr3VrYKqpBcElSkbcDMkx4dpzgCMzUrPVtxVVRocSCEkYnxAuSIHoKK7Fezr1sXSRbd1cmSULsvpgiAe5jHtVg015LkAbh4ZuKFlQcE7SSxHOIoQ9Qus/ieVyFlSAcY2qP7zVh1njUkkOVzvUgrAORPb7YpNoNhaXbrAFT4CMiRgeZgxE+RmhrNm9cdUcWyCTE8wfIiCPtXtrV23ggkscBxkj/bnnGCcyZq74KG4DEsFZRBO4AgqYXk4mMYNQt7KV8nW0QloIbhIAfkMI5GfmOZ/Q060GiW2MxPoIA+hJzQ+gQIsicxhuQPIz3qnUa4g1tGKWzSKbHX8SPlPfFBXb0Ag0jfqXrQup6t581TmVjQ2fqHac1Vc1MiswdfLc0Xa1ooTG9DO9qpEVn9XfhhjE1PU60BpPB59K5mVlgEGeIpAmNvw1b223fJ3sY9hj9Zqy8W3cx7Uw09nZbVfIAH37/nUWtgmqrQlLZRp7sY5rtZ1UJgcmoawhBI5rPam7Jk0uCnse2tZOSaX6zqgzFIdf1FogYFK21pAyaTkFDfUawk81FLuOaT29Tu5NXW74FJCbGgvGupa+sJrqeiNm4XXW2kLfdJ48LgAR224H3j0qVjTEDYHtF2mWueJiD3hoA7YIp5oF0+3wBUDZMpsBPqQ2eB+VD657SMV+EhY8/yX7cfNz9JrMytCyVUndufYfmuAIpuEgDapjcByTxgAAzga50fUM7B3cjcfGCFCmYLHxxE8iPanadTDQosiJA2gZB9iMVRret6e20MtwM8kw8sCfLkj0OIkxTtBTAtTp7aAWTdZzxcZANzHyPZVx8s+5mI7S/DRBZBubS3LMDGMABQPCTkgbpjmrdR1K3MFCoBgk3E7efgyQBxnzqC660Ua4qsviCzMN4gW5WCohT5UX+0H7yWhr6Eq9oTuhQG247ldsswyO1VHS2viNLlQyy0/wBJ8gQM5g8DtTXTatUVdyFVI8ILmc5Hm0T39471VqLNgMuTvUb2AadxPc4BI9AeBUSp6JexXd6J8MbgyQBPyswxnAUyZnAAJonpt8ushbm3HidR3IAhCZVSTzNWaa/p7oKFhcg7hGCpGDGIj/bNW29KloeFSAzq0sST7fMw2949KqNFNMu1RIP2pdfu0z1o3jHPpWW6jq2tk7xjz7VqbrgIvun7FZ7qWrUT4sVR1DrSwTI/P+1L+mdMfVtvuSLX9I/1/wD8/rSUXJmU/JiCHW3XP8gSP9R4+nnUrd3VjsrfQ1rholUQAB2AAiuu2IEDjyn99jWy8aOR+aTfJjP/AFi+J32jjyb/ADWg/wDh8ranUFyrLbtZaeCx+Uf3+lW6nRhh28oitn+Hunfw9gKBk+Jvc9voMUnFI18U5SfIxvNFB3XgYq+6wP1oDV3IFSdSF+tvk0k1Nyj9ddrP629UMaKdY8g0tRwVM17fv0tt3pkSInmkkEpUF6a5ugR9aIbGJoW2QcA1p+kfhG5dgvcW1JgBw277AfrTIckhCzmurbt+CLKEK2oBeCYg9sGABJAJGa6kLNDvUJ8O5dWGXaSoLOYaOw8ax25x61G5qX8FvdbycKbv+ocbJYmfTmpa7pztqbrJftnfdY8sCo3cfKwJH7imer6bLFt4VuFIQmAcZyDO3E8VLRMXoV6i8ttfhi6guNIJVARtyNiiQAfzNDLo7asoZi9wdgoTaoyZj5eRiZzxRb6eza+JctpuuwodvibSewyZK/bvzmo6fWj4cW7dtWaNzbrbkGFnF1vMDgAErPutB9ugPWkSR8FTtJHzXGaeT4VHPfsPWcVDWbhZBtzuZlEKSArRjeGJOeAP2W2q0jX5Lam9tBJK/FAX/wC1bZB9pNVaWzp0IKO5ZVILSeGgljuQcwM03RNS4Ktri018vPwlLuPAStwLlQygEnnJ9u1K+h9XZ3uJcHyobifMsgRJ5xIyCMYzzWpW9Y2m1sXa8/EQjD7lCEEY/pER60tudPQIq2NvhBH81dxClmIGCONxFKkgSlZZpdbYvhWDMII8WMwcg4g+R7+tR/hyt1jLFWAKnaNrDsQQTkDB+UnEgwKnq76i2baAKoA2j4QA3/1MTI+gB9yeK7RNuCg3C7LMngcYwBt8+PM0k9mlPs91DwOJ+tZjq1458Kj6/wDNPuqOFH/NY3U2zeui2oEnkzMDuf36VukOUqQF0zoX8Rd3tm0pyBwT5e3n9q2JtR2xwIxVthBbQIiwoH7Mx7/nUPiTIiYH+a2SPPnK2eWnBn8vX3+sVQ9qZ5qTYOOIiqH1aKJLdsSe/GD71RId0bQlroLCQuSPM9vz/StFcuZJWvenaQ27ak/Mwk+3Yfb9ar1Mh/Ke/wDY1lJ2zt8MaiU6pwRSbX6iKZdQyJ4b9ay3UbpyO4qGdCB9ZqJpNqrk1feu9qUa6/tVm8uPeoCWhP1XWw5QcDn3odNQfKg3Vpk5nvRNkVtSSOJScpGl/DNwi6j91II9wZr7Fc0ltzvRoBfcU75G4qvqeQPOfp8f/DyywA7kV9f+NbVSysjYk4YeFVmCZMYEg+xrGT2bOIk6n1UWby3WUC4R/wC3PmsRB4A/UV1U/iPplq8BdN7axA23NrMpX/SxUEbhPMz7zjq0jjWzCcZN6HjrDOYCSzD4iESCx2id8FWkyIjPesd1F30194dnM52i5vz2xjPPiLCnKs9hrwQte3XGdVeVChyH27yCANrzBkHGM0P1XpwvIFf4kDMLMKe6rcOQD/plsgR5VjaOhptaI9O6igJa6+03F+Gd43Spzk2sAg5yoIOaYD8Pv4Nl1YDAkkD5Z7QMHnMCl1r8N/KosLt5BZ2Zp7sQ3hAgc84gDyeC0XULcuqhgBmQrvMGQoMEAZPf/T5ZTfoqKaWxAbuptXbvxUGxFZlcWvEwHYbQAcnkHv35ovpVx767j8a3wQAsbx6CdxHrx60/bUhF2gkD/c43N6kjcT7gCgD1tDuXcZOfArEAjBk3So+3ek2gSZY9h1GWXJkB3Cn7ETHpH3oa/p53briozwZViT4f9KsBAzkqJNe6a0LoFxXENIgRuJGCIYgd+BP3qdrSndtt71KgEb7cJBMHk7AecHOcUbYaRHqGoUId7ynhn+WWYniSD3Pt7VRoL9oM1qwoUWzLRA8bc4HlEE+YNN/gfBH/ALQndEo8ADb820sceijtMcGlmntgXGlQHjmFWRwfkUBh5DkTzQH5BOtaBmGLjflA/Kqvw90sWEZ2Mu+ZPIXtx25NNdbcmF7T28u9eahexECP2PtXT412YeeeqKHvT6DPr9KodwO3Pep3cD19arcyIiOBj/itjjB7r8j9O1W9E6SL+pUkeFRub+w+pivL0hmGOfLjyweK1P4b0/wtPvb5nz/29v8AP1qZukaeONyGuoaaEvuGGRnvVK6k8n6VXecGsUehjQm6i0cGR5VnupMCM0+6jdwayvUL9SzRCzUtms11nVbiEHA596c67UBVZjwB96yDOT7nJq/Guzm/6J1oLtMODVlpc4mKp0tqmul081bMY2Pfwh1KzavIbhKweWGJ88cQa+kJ1TTvMsxI+VskekMq7gP+r718n/g/Sm34a1RtX7YZtqTmeBj3xJ+lYzgmdCbXJsR+KrXxNhvFf9LBgykAHkgiD6MJ+9dWd6r+HbVx2Zd1u5I37SNpYiWnkBpJz4Z8q6s6Xsr7Po3eqcrb05IGU2EEMSXt+Hi0pPywfL0xVX8QpMudsTh0KbvZrxMfavNb0xGsXvi3nOnDrqbTi5kW2Uo6bpOAT50ga5b2AwqIJ+EjnGf6mk5PecnPkcjJixr1Hqq2/DKu5hoe5O2D2A2iB6DMelKNR1p9yKNwkjw28Az/ANKZ+9BaXQaq74vATiCg9c5ZQYgRz61p+ldMdHJuXPCHBCyZABJHGPcHB/QKQkuXLi6pRbDtkJtW2pn+lld9uPEGkSO1Fa1PgMyqodS38sLsXcJyDgQo48zjzppotOlp2c3SVVxdYncSBuPGIEvIjmA30c6XSooWACAZ3jndI4giBgCBAgRVVaIcqM6Ok6i8Bi6p5AlAoE8CUmBHYzk080fTrltd24zEQWaFxzEeI5/5NPXvKD2n1P5+VBm6ZY7p8h5edPEj5GIn0rqwQw+7+p1J8XmxB3f9xBz+VCdEfNxBY8cFj4txAyPniTOcmm+ouKJmAzZ/6oH/ABVVrU4LbsCJEzAgHPr/AJpuKaBTaZntMT8UhgZXFWXbpMk4HtV/W9odXWPEvbvGB9f8CltxwczkDH7/AL1tDSMPI7ZcCWMxMVRfud90D3+vFQdsDOarexu+Zu88YqzOghEDhSC0sQDzkE954ivoWm0o5IwPlHlFYPpmtm5bUkbVdc1v9Nqge9Q+VZv4u6JX7CsIIrKdWsm0eZB7+VarVMAMGsn1vVHNE6aOjxtiHWOTWd1xAyaddV1Gxc4rEdT6nJMc9qxo1lJRViv8RayfCPPNKbVT1rSY5NG6HRrI3yFgyc4MGOAe8Y/Tmt19UefJucrKUvxxTLp+s8XBigyiiDtOeJEUdoWntApNmkIux1Z1wOD+lFdE0hv6m2iqWG5S8DhAZM+WMZ7kVPp3T7bEbgfuf7EU4s6B7aEbhsYmAgPJ8oLHb7k96ykzovov12p1CA30a4dxJ2xZkEtkAnynzn0rqc9N1SkNcNtjc2qtxNgZbiiNpCgENHMrHBmIiuqYxTRDbCPwrrVZH0qEMVW4bbHC3iQRcCrM7Q+1sevc0u6R1O1q7Re1bVLgz/MtyJ5kAwWWZ4zzSv8ADytZujUMf5oPJAkKMBQBwvaBAzWj6loFG+6q/wAtgly1BiPFO3/tO4H0HrQ1opaZ7orl5FJvXd4IB8KjbHkirmPVjS/qP4iW0pIQEyBNwnJPYKI/MnvS1utEELcIF24dvi+S5zgx8jQIDDHAPnVOn6ML+sUSWG7+arHxW1GdsYw3Acck/SpS3spyo2XTBdu6ZTcIAZi8BQITsAF88GfWi0tRmJGYE8ScmPfvRd8cAcAYHp/ih7qnbGD749e3tWiOZ8g1xUQFwVGSzKSQCee5gD/zSD8SfiBrLqNgKETJMeKQfCQT9ZHIpvqrAZeQGmcntEZ/5/KsH+I9WrXWVxKrIkEbp9TE+WMVpBWyJukR034xu72JClCZCxBEmcEf3olvxcxZiU+aMbjAgdh5H9zWd16KpATbgeXH796FuP8ApjH0rXBGOTNlY6uLzHzAB4/484omy379KxfSr2y6pPBwT7/sVql1G0nEevnUtUNOwz4Y585x+WSKqN1e/wCpqu1dnIOAPqDVJvySJ4/OgZK/cnkx7e3+Kb9I/EYACN4WGAezffvSO4wAkDxZ+nb9mlesXcOYjNRKNlwk4u0fQtR1cgeI1ntb1lSSzMIXj1NY65dfbAuvHlNLL1ljyxPvWeEu2dP8hVwH9b64brGOPP8AxSjS6ZncKPmM8+gkk/QVM2wBTr8M3Vt3JYeIxEnhTyI5k4/fN1ijFyc3sWr+HbyuQEVzgyrqZkA4kieRgVpelaa3pztvBd7QSLiMCPRZgR6yZ8q7Wmz4d29SgDlkMjJEw3OIH9JPrQp6UX2lLltg0ztBmQCTgrM+npUu2tlRpPRH8U6VGK3LcQDB27YzxlYz9O/NC6HTiKMu9LYId5Yux2212KWZRBYyxnbu2gRn0ofR3OKceDSO2N7FzaPWKg98LsDEneDxyIMAMPPHlVNrxNtPyjLGYhe5miNDqbSbvgNe88Osn12shA/U1LZUuRronVQHF1lORA8vUyoOfMz6c17SlL1q4xIXZtw9wubcHsGKqFk4xk11TjZNms6P1Vrq3kUgvaCuVkztJO457cT5SPWmHTNeNTp9Rp0YG8qM9tWmdwBldvvHHNLem/Et3P4klXUSt1IBK2j7CSO8ZGK5nW1qrb2yvhKm1cyZtsMAGcyMTmR+QnW+hv7aMr05Wuh7l2y1sJBuJc2shA7bXCsnnhsVs/wNc3WnukW1UMbdsgufAInNzxRukRJAjvUPx1dv2duos7Tp7gHh2SUu53LPkTxPfHlTjp+mVbaK/icL4ic578+tN2uiE0+yWv6oqbY8UsAdpGB50J1PqahZKl1PJgx7ehzxRt1AFA4HkfvNCDUEkr2BgHmceVVEiQr134itok2z4v8ApJj1IAP7zXz/AKlq3uO7MZLTMDE9oniK2H4wtfyZQCVgkgQfy9aw6N4fP1/WuiCVHP5G7KYPcxzUWAAEUQxWMD3/AHxQxOcec/4qiChzBz5U40PVd2GORiTwfX94pe/ERQTJ7zSasaZtDcAEYH+70H7/ADqNrVAnue3H61j16iyQCcDijbHVgRkiT71FUXZoNRqh9u3l/wAUFccE5kyPahxq5EAgzn6UPqNYJMfXNSMsukeh/fFDX2jv9v70Pf1qjy/f1pZqupzwCaKY7oa6a1u7iJ4M5+1GXrgkFiwIgmROMQMZ757Up0LcESB/f17U7092cESMYNTJFxZ2kvC2bhkfCSQUOQ5aRtgjg5J9BWj6LrxqJu3yRetwyAOyoyGV+TxKpERiJBGRWeu6AXGALrbt5LGM7gPtPPPnRWtueErbSQRBzHhiMn+1IfY81moDgKFjaBuJbaSiHC75kAtkgRPeaz93p7kk2+WJICAMvniDgQaMfdct20BBIAkngkEqSY5IjHaT7R5rbAVIG5x3wT3ntwMZqSr3oDs2r1o+IQZnayEE9vcjnH5Zou0yMPEoUk45kZxjDAdpzS3SdSIYE3Cy7hCFCMTmJ55NXC6rG4X8JRioBMhjJHh3Hw8e3GaTTKUkG67SO3zD4w7KgRdo/wC9l+4Ga6qrdi2yg7WbzAwfp+kD/wAdRZVI3fT+rIrAN8K3dOIVgVJPmRhD780Rr9N4SCg8MlQOMmSCO08+U5FIeoKtpSLq7FYnG+N0dznP3n0oNfxOwCLtVLUEBjdtnwnyBaSvp7VGTKoZdX6vdIayhKTtuANwZEkec8iI/StN029uj2495/KP0rJdV0b3bIa0yuwEzyGXzHkQe3afrWm6FcJthjE7FJ9Cc/amuCJcheoHM/al/wAYY8MTODzjvE/uaI0t/duJ7GMedVahTOAeOY/zWqZm0IPxRomKblxtOcxjzk48uaw+rUpzMHhux9ZwK+lX9MLiMl0yD+U8UuPTEtWCir8WCTDRznmBAH0rWMqRjKNswO9fmHv5cUPvDHiib+mIkXFyDkcQeRHpVf8AD9xx5f3rQyIrzHP7/wDNeMBmee37FRuqYBmDnPvj9+9DtbPMkj0oGRu6ahbugPaj7Fh9pMxGTJHcxAHc96jOTk+k+VACc2rgPJFRKXO5NOVsE/eo6i0AZM0qHYmNknkya74FMGt+QjzmvLK+LGTI/wCfypAWdKsEAyMSIz3p5akd6lowsfJBJmmVvQkiR9j3rKTNooogBZOR5H9Kr0jq6k2puXG8JtsQIgCVTIBOfftPaidTY8LAgmRx6jt+/Osow+I4QeFRGFwASZPHr+gqVspujYXbBdVVSbRKHgRth84PBjH1oLqlzxg2wz9gseFRxtB/1Tz5UxVWVbVs7idsO7HIIUsJk+cT7jyNR0W5d4/lsrMdo3KTzIAgj09azNKYBf0qKRcfDCYBMgmO59J+4jsaH1PT7l3BypECOB6jsex5J86dXdIzAlrRxgB+Bj0/UzS++tyzIMW7YAYuAArTMKoH6cnvimrDXZd0TQtbT4VyLpPiO4eBB2En5j615XafqkjDIB5GUPvkRmvKNjWPRs7WnuBrlvbcuwf/AG2I+Hk87mEgAcgfSaRdQ1l9lFrbb0u1oKWwGVx6vt3GPLNbf+Hwbayw/rDM0mcgBuMeX6VVc0BdCsE4wHWQfQkj8z+dRk+isb5Mfrr1zS3bb2rhK3EV2VyGBMeJAAcFYJn/AHVoNH1ABttrIK7lQ8lT/pPBgyCO0e1IeoWhbJBDoUYrBGPdZnB7TANCHTK1v4YdkzutXBzZucTjOwwN0e9GXQOOrNMvWUBgYPcRwfURINGaPqoB2sSVOQQDj3rNW9cj3BY1g+FfAAXUQIY+TEYM4IPee3ctEey5S4vPB7MPMGmSaJ9OrDcDk9/SqBpsSCc/liKlo9XCKOQCD/yKPt2xG47cjHf99qtSIoy3V/w+Lwm4TIB28fcxz7Viup6S5ZaOwES0KPpyY4r6vcsTOe/lj/FKdXpVOSoPPI+laxmZTgfLNNJBMk7sRHnn+3pXrNBIiP8AFavqHQyQ3w2AJIIUCJ7GT5Vn20VwT/LcwYOO/p6etapoyaaKA2PLHnUDdH770QOn3CpbZAz2P3x7c1boui3jHgMHvjj0GKLFQBduknH3qK2syfTmml/ot9SSbbN/0ifX+mahe6RdkKw+bsviIxMHyPpRaHTFF/kxHtTbo3TDOQASNyj0/UedF6P8PsACRtMdvXz+lFWOl/CO5hx3/QeQ4qJSRUYstt9Ngice1F7CoxmKtt2ySAcTxxmM9/Q0ft7DPEkDv9KxbN0heRjCifMk/pSvppVLzAW7fMgndJJkyfFtgZP0rSNpIG0iCRIPFZDrF9VuvvMLt2mJmCcgRmYxU90V+R/Z6qX+Cy/CVXc//TWWDBiIJkycH70q0WvvX72xNoGGHgQBV2qSxO3ETTHo9tXW0LQkKUIg/KNpg5zEfWjBcsWbdwJbf5hJ73SuI8WdggehqUymrojqtqW5e6RtAm4wiWkQR5gLwvqCeKBF1dQoD2/CcFXgg+R3AxPr+lU9a+LqAvw4bLBkJAYKQM8kSII5qHTdPsBAuS3Jj+n0wM/8d6YWU6z8KrbbelwWlHd4IE9ux+9dWh6Vrf5ZFzayk/MojIjkHg+nHtXUKbHjEeW+r2CJVHPlHJ7efnRzXgF3yyiY+fk+lK9BrtEbklALhMmX25GBjvVPWOqXR8TbYtC2pAtSu4kxluSAB96TSHnIZ2urFjG4yMEPH3zyKtTUrcWVtWXYcjaAY44x96yXV+sMNll3QXiAYCgATwsjgkVTp9VdW6F+byid0j+kEZPnntU00WpJmk1+q0rEW9TpQpA2gkEAA9pOI+tWajqektKLNy1dAX5QSTA7Q3lXh6o23+YsTiWEj2byNS1V3S3lRNQjoRhXU7onge3pVJJ8MltrlHl3qdq2yxYDWyvhM+fkRUL/AF1dkWrCqT33TFK9Z0/+HJUXDdsNJ8ULsI7qex/Wk3UL72Su5SyOfBcA5Pkw5DU1a0Q65RrNJ1ISZOCMqB39KN+IGESCMjisKOpgkk9sY5B8qN6f1X/Ucc+sUraFRo7mgDtg4Hf9KF+Ft9e00Np9f8W5tViiASTGSfIGmmk09sKWa6zcQpAwYpqfsWJFbLQCAPI9v/NXmyduFBMnHH2oqzq0C8D045HpzV5RGIKnIHi7YosKEeu1K27TM/gETI5BODHfFda0oBVg+/wjmJOCJPmSD+VE62yLqwRg8g4kf814ANgWYIEGjJUPFsFbTxECfTHftS25pmd9pBIzweIz+49KbC2v9TjMSO3M1ZYs2wZBMDsB3NLMeDE9vSqpjHpOTn9CKYadTtIhZnnvTP8AhkYzA4H7x++KF6g6WULFQP8AP3ocgxFXWtattfER4RPqIkx7V8+0mpF68RcXczHcQQNqr5ktgADvR+t3XrjCcCXYmSFBMLjkye3JiBzT/pP4eRLatdBQzJttBL8lWuAccTsmBTWlbF2e2GBSE8NqA0gMGcKY+UCdvEdiD60sshnJa8jKkkK+GUiTBgdgPtRPVOjfF1P8SX3kBdlvdsXeAATuHbhto844rtImruXP5oACmdxwIP8ASCp8X1xQnEby7O1zEgLp1T4bSCymSTEqzZB2zgqPOld/VMrBYAYRvZTtkjyDZIH5zTplsl2t7wXP+n5lIEzI4MTihbPXNpNt4faSALgB4MQCY9e9O/SJr2xdbu37bfyblqTJCvGV9VA5Hn6V1Pf4iw48dt7Z/wBktI/7cj715Tt+hYr3/pov/mDT3ZFxbV4gZPwzx5z5Vdpv4SQVtsPRHkD/ALWP6VWvSlsgw9sAsSA5kLJkgR2ntQx0tu0rXDeABMFktxk+pmsjYZp0rQFy8Fbjcs+6fof8USvS7AXwfA58JJb25mZrL6fqVouFt3Lzt6xB+4/Smt3qyW/nCwTA9TScmNJdDS6WTn+GzAIZmyPrUbtmyUOz+GKj5geB9qVPrVcQV+GpGCVlT9OKAP4fDyUvqzf6YC0WM1NvqFsgAtZPoDUb1lHU7rdtkMGIPbuB5j0rNWOi3DbbYhW8pyrkbWXzUqa6zrIn4jAqDtKNMbuJBHc+o86B2gnX9P0St8S5ZClhu3KSJHmfP60q1l/RrGyQWGPFz9Ip/oOnWrqvZJD2iZVWPitOYO2RnacHn9aH/wDTLStaNyEKyreIf0EkD1B7Yp/2yaT4QmvvYtsLd1vhvEncx4+lXNfsqN1u7ac+UtNKPxN07+Ifc5QLJIUgljPbBzSjRfh63e3fDItleA5uJI9SeM+dPFPsjJro0f8A8wlTwPORmrbf4jBOCQP36Vjr/S9TZIDKZMALv3ZJ8x96J0vUgrMj2ySOWXj29KH4/QfIaR+quWkElR+fvRemvsSM7jyR2zWf03UraydxUd5B/wAVYeqWiNyt9QDzSpoHKzVWL+0eNQBxPl7TxTX+JtQOxwBHlx/evntr8Sru2KWdh2GTI9P+Kg3WLt4xbRzHMDj3nj61SiyG0fSzqEPeB9icdvtWY6zcbUtsU7LNvlicD/LUosakr4Wul7sT8PeAoHmzGmQRWRQ5ZyANyITAkxIZVnk+dNp9ji4lulu2rRAROMgnJJiN0efaTGMCqdRYO10m5KiSCckHM/UfoaPu39NZumy1q69xQPkBIgjEndEwe9OVs6dirMGkACCcx3BgnilQ8vRkOjaRLou2k3C4ALiq3crg8HMqf0rzVaG4+02r+2CCQu3McqVaMVsFYKWa1pUBXOJmPMA5g0k1n4ss21LNp7aKH2MQklW/3CJE8jzoa9DUv3gU2+lst0XFsqXMfEIO3E5bIhsdsn1o+/8AhxXuswPzwY78AYnA7knJ9DVmj1f8RNy0yC3nxglRj0InFCnr25ytvxAefcjvOKm5Iqos8H4bCkgMLYHAAZmI8y3b2E11G6bqrDBUr6FSR9Mfoa9p/IxfEiy0FYC38J4yROc+9e6PWr8IA2ttsswIddxBX08p4pBorjWCP57t7kf2rQN13Ym5iIHMj86FQ3bB16wrAmzbUwpM7AuBSS11xL6MyoIt+M8SJxuHathoeu2rysNitjMcwaXafU6QuUAa03iAWFG4DBjzFOl0ibfDozP8YXDQxOJEzH19KsS7xuvLPoRj7ma1F3SWwCQ1sDvvMfoKGt9JtM0tbsm2MkhRn0GfzqaXoeT6YP0hkumPis3qrce+CKYW+kp4wWckeeDPl5H3FAdX6+yIbWl0/HkIVfr/AFfpSvoPUNQk/HaQ07NviYnyCxn3xFNwQl5JM0t/pRXStdt3G3BxMmRtnb+sVHSaZnsyqKbufKHI8iRivLV6547L3VAKkgASSMSG7A1V1nU3bfhsjKKhEH+rcJH2pFJvsp0lhLx3WsXVJD2bihXDd9hOGojUadi6qy3CckNs47QR3weDVmqtrqCl7Yy6hVllU4mMMY5g13/qd10aDwYyCSDxjvtJ94o0IX6ywlu2NoAEx4e0zJE+QBx60u02kG6NvjkDcgHynIaGnHMiaaXtEFbYAW2gSZgBjn7090GjcYO1WjD8yFAPJyfrRYUZbSaAXHK42LO+UjfHtAwe1LdfrfhgAJvcmAq/0z2EDnOT2/XT9SuFbeJ3sOBGBM8D3n60J026SDKsNoJJO3kDHaaX9lXXAr0ejEDbpDlioIulT4eWJCggE/etOlqAVui2oIAHjJJ9GJAn71PU9QCG5bPxNqhBCbVyRnxtFK+ii0+46XR73mDdu3C8Z/1kn7A1aSeyHJoOWxo1cj4VoP3JQAffNF2dRcNudNZV1mMQAR/imnTOn2blxjcCkjw7YEYwTHPpTa71LTWVNu1BKiSlsAx7xgUVaslyd8CnQaW4yFr1pVbkgPu//UCgg1u4SqOUcYKkEEf2/WqOrfi26jlVsu0AGOxkTljCrz61n9T1C9evBmNsW8SFcD3x3+pqWUn+C7qr6rTXUuAlrcwSAWjyJHZTx6UxW3b1gN0qIYfDuqwwyxxP9Udu4PFR6Zq3N0xcU2YLMCQdqjkyOKsKteEz8NAZSRB9x70ZUPG9GY6gUsoF09o3FOCXYx7bRmrLOhNpd7/DtIRJ3bjnyVZJ+lOn1FoO1tABeidzDJ9ROCaGudD3qdlz4js25viScxEY4A8qLsMVHk9ta5Ng+AyB2JIS6SoK+YPHr3rqWnpF74gtXLW1Qohl2xI8vp/euopBkxr1D8KW7zltO+x1+ay3n6Uu0WiZLjJeWA3hIP8AatH+Mj8NBdTw3AY3DmPKi9Iov6cNdAcwDJ5n6U+h0Zl9Ja0KA7WuOxMZI8smPpVjuAWZlVGz4iQCAfLEjmm2qtBkUsASrCJ7QaTayypNxyoLbCZIB7+tWpGcoUwDqItlrNsPuYbiBIPOfLPFH6/pN19Kh+ItrMEKDLA5MeeIzXvSj/8A590Lu8B3FROeckTU+t323ASYAAokwURdotAqEjc7Mf6Zkx7cAe9NenaEXHCjBOBtz2nLVdpFDcgfKBgAGPcQaKtWRbdSg2nzH1pVvY3LoX/h/TsTcN0eFWY55hZH2J/SqbNhrrahXXbaKEo4MeTGPam/UMae4Rgls1d+HrKnS2yRJi/n3XNT02N8pCHoDG1DJe+KFmGJyU9fMCmvUdOouJqFYjBBUHme0dx3BrJ//Dy8zJd3GYGJ7QTxWp6QJLznwn/OPKnNUwgwTTn4j3FYeG5bLI08tMEH1EinGi1I/iFtAk/Dsy3kZIHPnj86W6f53HYFCPc8/emPT8XNWR22x6eAn9aii090Ius6y6LyuqhhJEEYIGDnsR+dMOmdQtXS5UKMgGBAJEE+9JPw1qXudPsl2LFnugk9xJr3o67NBeK4Kvdj0j3ol6Gq5DdRpAbhuXdKl3xEhgS3tI7YjtWo0L3fhlyqW7aiQgBH+Kyf4K1DPpAzMSQbkH2GKadQ1LnSlSxg7Z9ZOc81dVyZc7F/4666NI+1QzbpaAdoyTyefpUfwL1q/qNRDoEsbCIVCBuPEseTg0/6to7b/A3orYbkTxEc1Vc1TrqLCAwu9VgREeVCrETvKiHW9DuLRmCyc/6lDKfocfWs1+HumXGsh9iMwuRDYgDuCua27j+fqh2lP0oHXYtwMDeoxjEjyob6GlqyoutiVVOR4oGPP6+cUjfpl6+++9ffYCSFUFCeIUDPlz61syo8I9qzH441L2yi2ztDHMd/rzUJ7NGtAWosrtAvuGcGVK4Zfr5+uKsPUTaPhmWEjPzfXiaz34dsBnBaT7sf81sf4ZAB4RyPX9abVCUz1rhdQEci5yVYdvQzXUk/FmoZSu1iMdjXU1G0T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AutoShape 5" descr="data:image/jpeg;base64,/9j/4AAQSkZJRgABAQAAAQABAAD/2wCEAAkGBhISERUUEhQWFRQVFRUYFBgWGBQWFxcVFxcXFBQXFxgXHCYeFxkjGRUUIC8gIygpLSwsFR4xNTAqNSYrLCkBCQoKDgwOGg8PGikkHCQsLCksLCkpLCwsLCwpLCwsLCwsLCwsLCwsKSwsLCwsLCksLCwsLCwsLCwsLCwsLCkpLP/AABEIAQMAwgMBIgACEQEDEQH/xAAcAAABBQEBAQAAAAAAAAAAAAAFAAIDBAYBBwj/xABDEAABAwIEAwUEBwYGAgIDAAABAgMRACEEEjFBBVFhBhMicYEHMpGhFEJSscHR8CMzU2Jy4RWCkqKy8STCk9IWQ1T/xAAZAQADAQEBAAAAAAAAAAAAAAAAAQIDBAX/xAAlEQACAgICAgICAwEAAAAAAAAAAQIRAxIhMUFRE2EEIjJxsYH/2gAMAwEAAhEDEQA/APG2WwmmLTbyqUPCoXHomKBFnBLvRtp5Q0J+/wC+s3hnb0cYelNJksKNYsnWKgecSmfDryNRtLqPGqtNImx/0lMb+RAI++qLuJRmAkx5RHwqFeIqkty9NDSCK8h+tPoa4kIB1JHlVJL1O78UBRbQhK1JSkGSQBpv61pPorbKDlQQYuTmkx51n+AOAvo6SflWu4ngnHWjlIJ1Fxt5mkzWHBncRiMxttUSlU1o7GxFiOo1p6k1k0dkHZJhhRBFUcKaIt1cSMybZYbCSIkiuO4RQuLimxTkrI0NUYJFfOa5nqYpmmqTQWkM+mnSqmPYbdHi25b1MWpNr+VSs4Eaqv0rJ8G6SYLwvZ9pQukxzoiUJbTlQIA5VcNV3G5qHMrRdlMrpVIWKVKx0YgqrqVU2ukV1nnnQaI4PGWg0MroNAmrNI08OdLELkXoRh8SN7VebIIqSGim43VcmrTqqqnWmUjoFSpa51xYymLGwNiDrfbeuSeVMC3gcQltaVbA38t69BwTgUgQZESCLyDppWA4FgO/eSg3GquQA1/XWvWMGciQhsAAWgARWOSaidOHC5KzKcS7Ld4ouJWpJO2QxI6yNaGf4Y8LFtUjkJHxr02VEVXWlVZPMjpji16POcPhHAboV8KJIwy/sH5VrzO4BpiulCyoJQbMt3Dn2D8q6lhz+Gr5VoHHiNRUKnTT+Yn4gUnhrm4CfM/lTvoAHvKnysKIGTrTFNVDytlrEkUVIAsLeVQlBFXywajLMVOxVFNLUm9PcTAqZKL1FjBSsdFQilVcuUquiLRh6VWmcHImfSuqwgHMV2nnFSu09TcVymBwCnoWRoa5XRSAlRizIzXG8WNNeeGaUzFtYJ0vcdajIpFItfz6dKAHre5ch8Yv86jKiaUU9lEm1AG79nXCswWs6WE9B/f7q3zDYToLUJ7K4HucOlJ1gT+PzJo02oEfjXn5JbSPWxQ1jRYH/VMyBQmqbb5SSg7XT+Ip+DfhSknz/XxrMpqiZbFqiUyOVX0OA1zIDQSDjhgRpVVzh42osUVGpugAQcKaScNRJTVcU1THQLeYAoc4JNFcaaGKMXpkkJTFDuIYoAGal4nxRLYMmstjcapy/uo2O58hvW0IWY5MlcE/0nrSqJPBVkTkN+ahSrX9TGp+gOw5FXEqzCBf76GFdWGsb7oJIy6EXi8zFbNHMTqw99DY3Gh6jpUGKZE+GSIBMgJv9aACbA6fcKvrbbnMcSgk3MJfKpNz7zYBPrVJeOkFOx33NAFaKUVcPDyU5kEKG4Go8xVWnYDYrkU6kRQA2K1vZHs9mKXFjUykeX1j66etB+z/AARWIcAHui6jyH516lwfBgRlHhEBP9IsP11rnzZKVI6/x8Wz2YUw+HsBtaoSoJUpBFxpyIorh2/lWZ7QYvIQv7Jv1Tv+ulciR6HQsU5C0LmDofI2/KrRc8QPoayHFeMd4SESromjPB8epbPjTCr+RjrVOLqxbJug1h8ZCiDRXDrM1nsEnMvMdtK0eCTWYmhziKhIq4tNpFVTVEpEKUnem4gwIqRaoqji3SaaFJlDiD4gxWZxvFLeHbU/gOZq3xl4yU33J8h+ZIHrQrFEISEa2GboeQ8q2hGzGUvAICFOHOq52B0T58zVjB4IFwTeLmfl+ulNcdAov2ew2dKlczA8h/ea2k6RnjhtILpZsKVN+hvbaetKsbO2meXAyIO2nTyrhRUyECpe5Fdh4xUSB1ruWKnVheVR5CNaAJMO+pBlJg1dKEuiRZQ1/ONxQ8J5U5DhBkWIpNAdcZKTB/78qYRRXDLS4II8W42PUdagxPDiBmTdI15pHM8x1HrFFjNf2PbCcNIspxZE9Bb7vvrbcNQMorBdjH5ZI/huX8lgfiDW/wCFwUdToa4Mq/ZnqYGtEEcQ8EINec9uOLDIUjVX3b1peM4pxCTvXk+NxinXCTqTA8pqsUdnfoWeesa8s0PY3Dl0qTMJsVcz0rc41tCW8ogAaRz2rM8KS2y1kAlxVyd5ozgsKpSZWZPypZJcl4lUaLXDRoBv93OtTh2wEzWbwzUGRpFEhjITz6Vii6LynbwKrvPpQPIVCrFQmTrQx54qMczf1t+vKqJaLqV5rmhvE8elAuah4zx9DQsQkC089j6VheK8bW+YbFuZ09BvVwg5GU5qJY4vx0ZjBvz5Db46/ChJxpVpJpiuH5Cc8lWpmR8taJOYhCgEpbQ2BFwFFajFySu/oAPKuxRSXBxOcmyPB8NQsKU+7kA0QlKlLUehslI6k+QNaHs8sFoBFgJ6xc1ncRmsEp1Mem5PIVp+GwvxCIgA5QEpJAAMAbdd6zy/xNsDexaOb7avlSqycMa5XNsjstnlbYq0hFQtJq2ivRPGOpw9T4PhodXkJiQb6xy+cU0GlKgQQSL/AKE0AQPcPykgEGDEjpafvqL6FNXstTMNXoADOYFxHiEwNxt+VEcBxHPY2XsdAT05H760KWrTYCNumvOoU9iXsUf2DC1H7SRCfVR8PzptDTJex6QHHkxGYJkaDVQMDbyrZcIkKym+3woRwzsLjcEO9xOTKqEJhWZc3UM0CNEnc0UwjmV0xzHzArgzL9j1Pxv4In42kZfT768qTwZbuLWhAiFSTsAYM16lxtyNeXKgvZnA5luu6ZlBPokAfeaIScbo1yYt6sdh+GAGSJNgpX58qP4fCAAZtPvpwZKPEDI3H5H8DUONesSkwOWkflWDu+SuuCLG4waJoHi+1LbPvLTPx+QrOdp+0jpOVoFKTquLnoOVZPuibneumGC1cjjyfk06ibbEe0FBMBKzO8D5Am9QYrtI8sQ0O7TupZBWSdTGgoFw3Cx4okDlBJ9JFvhRXF41ToGaAke6kAkDySgR6n41sscV0YPLN9sYylsAqeSp10+7mXISOakpuNoEppYTFuNElsgKIgGUyB0EZh5yKcy0AMylBJ+rICQT5J/CTVzBYOxUe7B1SCIE88tz6qmm3RKjZRfYVZRuT9YLg5uRVqT5T6Uxhog6fImrzWCLiioJRJ1yCZO99/QVe4P2ZxmJcKMOjIEyVLUMyoGpSj8TA601yD4IE8MV3SnMhgECYMXvRXs2R3Q6E/fP40B47xsMgNN5yUE+NZlS1brMW6ACYG5p/ZLiwKCknxAXG56ioywbRpimkzZF4UqE/wCIUq5tTr2ME0irKE1LxLDBDziRYBagPKZHyio016B5I4pqR0eFEH7RI62FcFT4HCreWlttJWonKlIuSSZP66UARI0rZ9l/ZzicTC1DumjfMsGVD+VGp8zArZ9j/ZwzhEh7FZVugZrx3bXlNlKH2j6cyexnFXHJSwI5CUpcXO4zfu0xeTKiLgDWqSFKSRSwPZfA4SAod44BPiGdVvrBAskdY9a0zT5UB3SZGyleFP8AlGqvkOtDez2HSrPmQBlUkEAlSVLEyozdZmLqJ52tGg1oYotvkyfazhj7mHK1FMt+PKkrMgTmOwkAk6HQ3rDFPiSRqRfzH9iK9oLMiCBB1nlXlvGeF/R8QW/qggoPNCtPuj0rlzx8no/iTS/V/wBlbjKARbkKDYZJRh7WKlG/rH4UT4u+APSlwdlL2HCTZQuJ5Sa5rpnqpKuSB7EFtBMyRrO/pWZ7T8ZUEoyEguAQBex2jeinHZCTmUQALz+Y1rKYNKnHC4oWQMjQPTf9fhW0YxfJwZ3KP6+WUMWxCoJlQAzE7HkKqsYYuuQNJ66dALk+VEcVgiBuSTc8gfx1q7iMK0hGRlzMSkFZQlQTP2SVjMo8zAFb7HA4MoDDhSglOYJTrm8KZFz4b/iasNFKle8QgbRAPyzK/wA1ObJgBOwuYCjrNibJ9IqxhMOTKkgqjVVoHUrVCE0csOF2WCytZEqHdjS0GOUmf9oFEsYy22kB5KUgQQHAB5EZhmPpQfE8RUyO8BKiP4fiI6lxen+VJrN43jjiySPCTqqSpZ81qk/CKFAHkfg1eL7WttWbE/1DIPgJUr5UE4v28xT0ALyIAgJbAbRy9xEAmNzJrOGuRWiVGV2dcdKjKjJ600KIMixruWlFMCb6e7/EX/qNcqKKVKkO2aXjD4ViXiP4ih/pOX8KgTVJgmSo7m9xqZOmvO9XQomgksYdkrUEpBUpRASBckkwAOte5dhOxSMAz3jkF9QlxWoQnUoSeQ3O5HKKy3se7LhSlYtwWQSlmftR41+gMDqTyr0HjXF1IlDba1mPEoBUJnYFIPijyiapIUnqim9jS8vVIABU2hZGo91S0TJUdQn6oubwKmVjwwtpA0U7kUogSpZMuG2gBIHn/TcThcIpsFQaS2Vgi+crO5jOokAWkwJMDejZwKcUlpegS6tdrE+I29TE+XWmYK3/AGGcDgENDwk75p3Vz6cvhyqycSALW61WUrUX/W9RJ8IiSY3NzUHQlRYOL666eQ/Q+NY7to4HIKbrCSLalMzmjcAz8aJcV4rAgGJmCZgna8WH37VncQ8tRIgxPkoK6TKTAJ0MJHWonyqNcb1kpIyuNSVwBziYsNz6jlS4lxdLacqLrCRlSNrQJOgGlLtNxNbRSGz4lDPmFgQSbAKBje4N71mv8SBJGXOTskyZ+EfOuR4uTvedyVvgjccfcEvKzH6qRYTzIqMrypjTzMDrpc0Sbwr2UlxSGGzqTGY+pE+lRh3DNnwILyhqpZhIPOJk+tbqPs55ZE+rbKrKFuGGm1KPkSB6cvOrKuE5f3ziU/yjxK/0pMD1NWmXMW9ZMoRpCRkSOVhr/ejnCewS13WZMwfxqkvRjKTfZmUFAs21mOxc8fwQPCPgavjgeJxIAXMDTaPICwr0vhfYtlECBmiedpjy1rRYXhaECw8/1tV0RZ45g+wbjKh3iSpB5DUb5RzAnw7i43FUO3HsuLLX0rC+NqMy0i5SPtp5p5jby09x4kpsIAcAyqUlPKCTYztBvO0UHbWcO4ULu2o35CTGeNACTChoCQdFVaRk5Uz5hy1yK3ntT7D/AEJ7vmR/47xsBo2vUp/pNyPUbVhKCzlNNdNcpAcpUqVMC843FXMOvMQBqYAHMnQVC4JFFuw2B7ziOFQRYvtk+SVBR+6kgR9F8H4enB4NtvZlrxHmQMzh9VZj61FjHXHEBTZImPCIkKIkpUZtFX+KsZ2VpkjMIMCTE3t1FvWhbalJcJQslCio92AiSTcxpFyLk3Jp9i2cXdcDG8VldbQ4My1HIpWsEDOBysACY+0DtRtnDpQkISISAAB5aetD+G5FqzJEZRYH3gqV51HqTImTMGiDiJjSAZNyNLjTW8WNtaGSueRylQnbqTMDmazvF+KlRCGp5kwCCItmuDEkecUC4j2/AcW2lMtoJSiCpS3DOpKoAGsTJoM9xfFKSSnJhWz9YwFHmcx8RPkE+dSzQPYtxtjx4lxLZVcpJJWbRKQjxSRvcAC3OgOM7cKWcuBw8mI7xwbeQ28z6UL/AMPkFSGnMQrVS1gob5zfxL/zGuYngOJWP2ywhN/2aPCBFrgdbX1kVm5KPZai5AjiOKSV58ZiC85shHijpaEiqR464oZcO0Gk89VfE2G+go412dbQuwKogpkJB62nmCI9atM4cIsBqACNiSSLEafh8awlnXg3jg9mdw3AnXFBS1FRIvJkkb/CjXCeCpTIIBJtJJ2MASNZEeU1aCj63jUmTYkW+YM+tcS0SLEkwc3iEaCYvGpOvrWTySZuscUargT6Ug+GADeBMTsSTa8+nxo19LyDKm+cGPrBA90EW0mDBJ1PKsZguIhAAVyvJKQdiCkW5CfjRvAYiFZkENymFCZCUiZUSRYbzfWtI5H0Yyx+TTYV1f7PcGADGVQ+1IPlJjcaUUSsJFrAeup/OsrhWVJbupJSe6UQEWuRtEAECPUcqLBzK42Uic5IKpm0WSnkJuTrbet4y4MJR5L3EsEh1spWYmL8iLg8qzysIvKG1nvCcwagm4AEpMnwgoKgeWVO9aHGBRSUgTbeADewmbH02qlg8SokktwlObJBCjJsR5ykyZ5VtZhKK/6CsTw5GOwbuGdM+GEqOsEZmXPPSeqVV84Y3CLacW0sQttSkqHUGDX01hkqQ+gqRkz50KAuJMvIvzH7QHzrxz2z8FDOPDiRCX0BR/rT4VfLKfWqCL4MAabUioBtcTY6T+VMJpFHKVKlQAVFaT2evBPE8IT/ABkj/VKR99ZlNWuHYktPNup1bWhYj+VQVHyoXYLs+p8e4UtqIiQk5cxgZtpPKYrOLcW2ULX41JnvSnTw5UHLGye8cPqa0WLQnEMHKfC63KT0WmUn5igHC3HFul1Y8AaSAmP/ANhs565gsHzFNGUrugtg0z4wQoKFlbkdd/TnNWFIKpSR4CmCZvJsREct5qjw3D5CvL+7UQUj7KiDmA6e6fWiKDSNOfICb7E4ZFkhSVLJuIMakicthyn0qZnslhkKzZMx3UslZ3nU22o6HAbEECNTEXtGuv51C7YEagkCFRATF4J97TfnUsoDcQWG0wEQkAxBvG0pgkz6kRWO4jiVLVcACRkV4c0/VFyN8uoBsmZFegDDlOYXI1Sq6j7t5uZ0HnOlYXjPCVgKlIgkEhQjNcGCpXQg2H41yZrOrDVgB1AklGw8QIJUF6GPUg/oU283SLEQSTIAvci031mIJ0otieGqQoqUAAct0kKAzTY3GpEfKDVNTOXME+6oCwIGpBMAXF4gdbVyM61yUEK8XTUR4pgX/W8U5BiNokk2m99yMoBJJ9JFcJkmJkA9NJEWuTBAj5ipkJBzZZMeKYuTeRpcwLmOVAyRDIKiAJEQSTCc0TItJmdt51q9wfGWNs60ZpSICcuplUydjz9aoojqVxpZIEzEGYmPLX4EytshCYV3glQCREGdyOQg3PpFVEiXoK8OxBVJQAQoyoJ8KSpIjNItaBbe1hFEEOKUW0SVEZSqIkWIiBEZgSTMAQfKqWAUhDGZZcClKylKVyU3MRMCLkTfWLwKfh0oTiAELWCnIAMo+sLZikQs5o32N7V0xfBzSXLNE2rxJbEjIJtpEQAZ5z8j0oSzjHFByEnNJBH2Ss+KN9vTMaLMtApAXAIUIj3iR4kzuDMmPzocMc6oFfdwsDKBB/eE5ZO5FjbpXXFWjjnJRkmWMPjCgpQr944r3fspAuo8rA66mvOvb5hh3OGXuHFp9FJn/wBa12GY8Yk51qdbCl35lSkg72Rc+W1ZX2+PD6Ph07l1R+CCP/YVaVCU3JtniyyNhHPz6U2ukU5YTAgmYOYRAF7QZuI6CpKI6VKaVMAkDT0mmU5NIR9A+x7tGMTgAyoy7hvARuWzJbPpdP8AlFF8Yk4fEZvqLKlRteO9Ec7BY8l14N2I7WLwGLQ8JKPddSPrNn3h5iAR1Ar6RdabxbCVtqzIWAttafilQ6jl5iq+xSV8oou5gtK0Ed1lOcCPMKEa/wDdWe8v+O1DuGYgtnuXAExYRYCdAP5T9XldOoE3+6A0sKBJ3yWUv2v+vPpTMMZUo58wUAYmwB0ga368vOqxPyqVp5OaYgxrz2udzapZaH45JymMwmBKTJEmMwBtaZ8h0oTiWEqlLqtYASR4jGi1ZCRBCdYG2m50PCYBHlvpyquvCkGUqASBERYCbWBAtcVnKNlxlR55xHB/tSkWzGBAULRcCxFwmddzVJnDKnu4IgFMeIR9VdwfdACSSZ161uu8S9LbqhmSQsJRaMpMZpj618s7UPf4GC74gChSSQqTGkxebiVERP5cUsflHbHJ4ZlH8GG1klyFJAnwzzkG97QPOauoQ2BdSrxpEiTeBqVe7N+dXMP2fw61ZRKEIzEFUZSLpSZJm8mY6nyd9DLizlUjKkpmQnYQVdEmCZE+90tGrL2RR/wRbsFtQURYd4ClZIk6TtqLwSNr1awfDzmKS2ovJBAEpEEWBhWxBEifrD0uI4alopUlSu8gyfEE2sE5yNrWOsXGlXeF8PXPeE3FoCgc2oBUR8LzpWsYcmUp8A7DNlS3O8BSrMJ8SkEJEGSQmUpkk2O550T4XgsgC0OJS2opMT3gUkFJgE3zEHedT6Qq4ZIIOiiJylSZUDOW9gNZ10onh8JKpKlHLZMkctxlHW/WtYRMpyCIxiEtrKExAVAvcgEanew22qEYhBbC0kqKkmRoqAYJvYEE/wC41xvxCSFJnbRUA2mNB060MLxRmQkAE5kQZyyrxeHqqUwNoNdaOSZNh2szwhOVCAVBPIq8KRffKFE/11497ceLBzGNsg2ZblX9SzP/ABCfjXsnEcY3hGHXnFHKkKWsmJPIW30AHlXzBxjii8Q+4+57zqyo9AdB6CB6UwiqRRNcp1dS0SYSCeVr/CpKI6VFU9m8QRPdK+FKlsvYEddmowa6TTEPBr0X2We0r6EruMQScMtVjqWVn6w/kO49RvPnGlOBppjPrPiXDkYhAWki4lC0woEKHwUgiLf2NBkYwoJafGxubgp3v9ZPXUfW5nyD2e+1J3AENOy7hSfd+s3OpbJ2/l0PSvccNisNxBgOMrDjZ3TZSFdd0LFMlx8ojKBAjSLRy2qFSsvrVdzAPYf3P2iOW49B96f9J1p2H4m2vfKdIPPlPPoYPSlQlIey/lXZA8WqhEiB9bc8hrFXlYkxCfrEzrad+Y9OdVVNVE5YflP4VNGll0uSFFIKTJicozG466gSCenUUPfZyJSlw95nJjOSFDQgJIkkTN76+lLvjmAVEmY8rfDUUs6sxJuOVrk2iOUVDVlJ0VH+EFlxLk5m0A5puY0hU66i/nNTLwyCVqCGylXumQJkEgjW4tcRY6VOokzBIkRG36/KmrZkQYAjYAX5g6pqfjS6L+S+wc+ghxse8RJcJTCBMkAka3Aj012sYfDqRnUogLUpQSALFsGUAxHiiRO01ZawgtIuOU/E8z1NTqb0GXNfW1utz91NQoTnY5lSsvigHzJ+Z1pzbl9CLb2+PnUanAiSohIsBeZ8k8/jQ5eOU6SllEk2UrpexmQjXS5/lrSjJtIuYziIQYBBUqAJ0TNhMXM7DU+VxPhOH6OOXcE6xabaC2aBc+mlQYPhCWh3jigSJJUbJQN8sm3VRkmvN+3XtFXiirC8PnIZS68JGYaFLf8AL132qv8ACUr7Antc7djEufRWFSy2r9ooaOODYc0p+Z8hXnuGwy1qGQEnoJrb8F9nClGXjA5Df029fhW64X2cZZHgSB99ZSy+jSjzrg3s/dVd0hI5RmP/AHW24T2SYZAyoE/aNzR51ggWFcTMXtWbbfYEH0IUqnkc6VAzwIU4U0GlXQZjprs02lQBJRTgXaLEYNwOYdxTat4uFDkpJsoedCQrnTpoA907Me2/DvAIxyO5X/EQCps9SLqR8x5VujgcPikBxtSHEkWcbUDblmT9xr5Rq9wvjuIwy8zDq2lblCimfMaH1p2HD7PpBfA3m/3Tkj7KrfcCP9oqBWIfR77JPVN/+Ob8K804N7d8a3AxDbeIHMju1/FPh/21sOH+2/hzg/atvMnyDifikz8qYtfTC4403PizJ6ED85+VTI4k0frf7VflSw/b3hTumLaE7OZkf8wKspxHDnLh7CK/zsn8aVP0OpEIx7X2vkr8qYeKspF1E+YP3kCrJa4eNV4X/Uz+dRL41wtrXEYRPktqf9tFP0FSIBxpJ/doUvyE/wDEKroGKc0SGxzJAP8A7H5Cqz/tO4Ygwh5Tx5MtrV8yAPnXGe27r37jClAOi3zA/wBKJ++k2o9j1bCWH7NgmXVFZOouB63KiOhMdKbjOPsMDI0O9Wm3dtZYT/Ur3UepnoaF4nDYl7988pSP4aB3aPXLdXqTU+HwCUABAAHLlWTy+ilBIA8WwGKxx/8AJWEM7MNzk/zqN3D6AdKQwLGGTCUJT0SAJ61pe6qli+FpWQSJisZXLktUipgnQsWEVY01p/dhAjSKEcR42hGp+FNJ+QL7rwFBeI8cQibzWf4j2jKrCwrPYrGE6mrEaJXakzpSrHnEV2nQWZ+uinNtKVMAmBJgTYb+VNFbGQhSrgNdoA4K6lVI1wUASg12ohTwqgB1Ka4FinpbJ0v5UAMmkTRrh/ZLEOmAmPPX4betbzgHsuSnxPQTtoqPjafQ1DyJFas82wHBnnjCEW1kwlMeZ19K1fBvZ6pa4VmULXKShPWx8SvlXqvDuANte6JVAEm5jzOg6CiTOGisnNsqkjNcH7GsMZYQCobkDXnGlaRDFTFuulNZ0OyPpTCL6Vx9wASaBcR7TNtmxlXIfjV0AbU6ADeguO4+23MmT0rLcT7ULVN4B5VnsRjirU1SEHOLdq1rJgx0rO4jGKUZJqqt281C47TSCxzrtUnXJrri5qImqEMKTz+6lS7ylTEDJikmlXask4a7SKaetIkxMbTrQBGKdlFr662+F966hEkUc4R2MxGIEhOUeHWZM8hvSbS7AAireG4U86YQ2o32Fh66CvTeAeytCYU8Qs8tgfKt7wzgLbQASmwEDy1rNz9FUeR8I9lz6yO9sN4P46fCa9B4V2BYaRAQlJIAURJJ5+I3Gu0VsE4aKfkrN2+ylwC8HwhDYhAAHQfqaIIYApxQZ1ty/vTxSSG2cyUxdJ7EBNyYoFxLtOhPu3Pyp0AbLgGp+NBOJ9p229LmslxXtQpWptyrNYjiClGmhB7i3ala7JNAl4gnzqAuVCp2qoVkjjlVXHaY69VdTlVQh63KrqVNNW7UKnKYEi3agW5UbjwGtN7pStfCPn/agDueuV36Mjl8zSpgVlJvSFX8BwN54jIg35/D1recA9lKiQp7S0g2+Qv91DkkKjzvDYRbiglCSo9PxrVcM9nb7gCnAoD7KYkjzJgV67wrsuyykBCAOdhRdGHA2qHJvodGG7NdgGWxmWiFWgG8eZ3PlatixgkpEAACrZw15p2SpoZGhqp2hXAini1MCSuKIqjjeLtt6qE1muI9rjcJt1NFDo0z/EEJmSKAY/tUBOWsjjOMKWTJoh2Px6Q68tSO9DeFecyQFFRRlVABBudB51LGV+I9oVLmVUBxXETzvXo2E440A2XEMuKcbwuZCGUBCHcWsJZh28Ngd5Mgq8E7gFYXtdhHFNJGEQC6phMKS0m77jqEFMp8aMrC3M1vCURJMCdvodHkxfnUzXO8Fen4jtWyvDOLZwjKHe6w62c6WVhSsS+thoEZQYOTPP2VDQ0QVxNlp3uXcKhSytgfumUqSnELW22AlIUHCO5dcUQQAm1yDT3+hanjbr9QLfr2RntXglBB+iNpDgZKCpLISEvNvPjvFZSELS0wVFAzHxoAmaCscbWRhk93hCpzD4RTilsNd2l7FOqLaXFIjInuULFhdZRpNPf6FR5Yt7rUK3Rzr3YdosGT4cE1lL3ctqUnDoBcC30KCwpMtj9gSCZnOkayBWd4/hm1OFeFYIC1ICCMMA2WsGMY6c6UHMPEEnUBQGUqBo+R+g1PC1vgakVGApX8o5nX0H5178O0ODIWocPR+zyhQUjDocDqgwUthCkyVf8AkR4ZJLaoF05rK+N4HumVow+HW49lhADACStleJRnWtIyZkI8OYCSoWFyD5PoNT58QhKdNeZMn+1cW4Ode9YntNg0Bw/QWzkD5jIxJUw40ypJAQcuZx3KgycxRsCDV3g+Pwr+IUx9CZSQMQc2VlQIYf8AoxgZBZSguD/IroS/k+g1PnT6QOY+IrlfVf8A+P4X/wDmY/8Aha/+tKp+ZeitGZDsxw1pDYUlACiLm5PxNaNsWpUqtGZOkVKBXKVUB002lSqRifsBFZ/jeNWlPhURSpUxoxmMfUTcmhuKWaVKkgZRcUa0fslUTxBc/wABf/NqlSpT/iOPZ68GUgEBIg6iBB5yN66WwdQPgNrilSrjNhFpPIfAV3KJmL89/jSpUAc7pOkCJnQa8/PrXAyn7I+ArtKmBwspv4RcybC55nmbD4VXe4U0t1Dyky42FBBk2zxn8MwScibkT4RSpUAWFMpMykGYmQDIGgPOuqbB1AOmoG2nwpUqAO5BewvrbWNJ50ggch/3rSpUAdpUqV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AutoShape 7" descr="data:image/jpeg;base64,/9j/4AAQSkZJRgABAQAAAQABAAD/2wCEAAkGBhISERUUEhQWFRQVFRUYFBgWGBQWFxcVFxcXFBQXFxgXHCYeFxkjGRUUIC8gIygpLSwsFR4xNTAqNSYrLCkBCQoKDgwOGg8PGikkHCQsLCksLCkpLCwsLCwpLCwsLCwsLCwsLCwsKSwsLCwsLCksLCwsLCwsLCwsLCwsLCkpLP/AABEIAQMAwgMBIgACEQEDEQH/xAAcAAABBQEBAQAAAAAAAAAAAAAFAAIDBAYBBwj/xABDEAABAwIEAwUEBwYGAgIDAAABAgMRACEEEjFBBVFhBhMicYEHMpGhFEJSscHR8CMzU2Jy4RWCkqKy8STCk9IWQ1T/xAAZAQADAQEBAAAAAAAAAAAAAAAAAQIDBAX/xAAlEQACAgICAgICAwEAAAAAAAAAAQIRAxIhMUFRE2EEIjJxsYH/2gAMAwEAAhEDEQA/APG2WwmmLTbyqUPCoXHomKBFnBLvRtp5Q0J+/wC+s3hnb0cYelNJksKNYsnWKgecSmfDryNRtLqPGqtNImx/0lMb+RAI++qLuJRmAkx5RHwqFeIqkty9NDSCK8h+tPoa4kIB1JHlVJL1O78UBRbQhK1JSkGSQBpv61pPorbKDlQQYuTmkx51n+AOAvo6SflWu4ngnHWjlIJ1Fxt5mkzWHBncRiMxttUSlU1o7GxFiOo1p6k1k0dkHZJhhRBFUcKaIt1cSMybZYbCSIkiuO4RQuLimxTkrI0NUYJFfOa5nqYpmmqTQWkM+mnSqmPYbdHi25b1MWpNr+VSs4Eaqv0rJ8G6SYLwvZ9pQukxzoiUJbTlQIA5VcNV3G5qHMrRdlMrpVIWKVKx0YgqrqVU2ukV1nnnQaI4PGWg0MroNAmrNI08OdLELkXoRh8SN7VebIIqSGim43VcmrTqqqnWmUjoFSpa51xYymLGwNiDrfbeuSeVMC3gcQltaVbA38t69BwTgUgQZESCLyDppWA4FgO/eSg3GquQA1/XWvWMGciQhsAAWgARWOSaidOHC5KzKcS7Ld4ouJWpJO2QxI6yNaGf4Y8LFtUjkJHxr02VEVXWlVZPMjpji16POcPhHAboV8KJIwy/sH5VrzO4BpiulCyoJQbMt3Dn2D8q6lhz+Gr5VoHHiNRUKnTT+Yn4gUnhrm4CfM/lTvoAHvKnysKIGTrTFNVDytlrEkUVIAsLeVQlBFXywajLMVOxVFNLUm9PcTAqZKL1FjBSsdFQilVcuUquiLRh6VWmcHImfSuqwgHMV2nnFSu09TcVymBwCnoWRoa5XRSAlRizIzXG8WNNeeGaUzFtYJ0vcdajIpFItfz6dKAHre5ch8Yv86jKiaUU9lEm1AG79nXCswWs6WE9B/f7q3zDYToLUJ7K4HucOlJ1gT+PzJo02oEfjXn5JbSPWxQ1jRYH/VMyBQmqbb5SSg7XT+Ip+DfhSknz/XxrMpqiZbFqiUyOVX0OA1zIDQSDjhgRpVVzh42osUVGpugAQcKaScNRJTVcU1THQLeYAoc4JNFcaaGKMXpkkJTFDuIYoAGal4nxRLYMmstjcapy/uo2O58hvW0IWY5MlcE/0nrSqJPBVkTkN+ahSrX9TGp+gOw5FXEqzCBf76GFdWGsb7oJIy6EXi8zFbNHMTqw99DY3Gh6jpUGKZE+GSIBMgJv9aACbA6fcKvrbbnMcSgk3MJfKpNz7zYBPrVJeOkFOx33NAFaKUVcPDyU5kEKG4Go8xVWnYDYrkU6kRQA2K1vZHs9mKXFjUykeX1j66etB+z/AARWIcAHui6jyH516lwfBgRlHhEBP9IsP11rnzZKVI6/x8Wz2YUw+HsBtaoSoJUpBFxpyIorh2/lWZ7QYvIQv7Jv1Tv+ulciR6HQsU5C0LmDofI2/KrRc8QPoayHFeMd4SESromjPB8epbPjTCr+RjrVOLqxbJug1h8ZCiDRXDrM1nsEnMvMdtK0eCTWYmhziKhIq4tNpFVTVEpEKUnem4gwIqRaoqji3SaaFJlDiD4gxWZxvFLeHbU/gOZq3xl4yU33J8h+ZIHrQrFEISEa2GboeQ8q2hGzGUvAICFOHOq52B0T58zVjB4IFwTeLmfl+ulNcdAov2ew2dKlczA8h/ea2k6RnjhtILpZsKVN+hvbaetKsbO2meXAyIO2nTyrhRUyECpe5Fdh4xUSB1ruWKnVheVR5CNaAJMO+pBlJg1dKEuiRZQ1/ONxQ8J5U5DhBkWIpNAdcZKTB/78qYRRXDLS4II8W42PUdagxPDiBmTdI15pHM8x1HrFFjNf2PbCcNIspxZE9Bb7vvrbcNQMorBdjH5ZI/huX8lgfiDW/wCFwUdToa4Mq/ZnqYGtEEcQ8EINec9uOLDIUjVX3b1peM4pxCTvXk+NxinXCTqTA8pqsUdnfoWeesa8s0PY3Dl0qTMJsVcz0rc41tCW8ogAaRz2rM8KS2y1kAlxVyd5ozgsKpSZWZPypZJcl4lUaLXDRoBv93OtTh2wEzWbwzUGRpFEhjITz6Vii6LynbwKrvPpQPIVCrFQmTrQx54qMczf1t+vKqJaLqV5rmhvE8elAuah4zx9DQsQkC089j6VheK8bW+YbFuZ09BvVwg5GU5qJY4vx0ZjBvz5Db46/ChJxpVpJpiuH5Cc8lWpmR8taJOYhCgEpbQ2BFwFFajFySu/oAPKuxRSXBxOcmyPB8NQsKU+7kA0QlKlLUehslI6k+QNaHs8sFoBFgJ6xc1ncRmsEp1Mem5PIVp+GwvxCIgA5QEpJAAMAbdd6zy/xNsDexaOb7avlSqycMa5XNsjstnlbYq0hFQtJq2ivRPGOpw9T4PhodXkJiQb6xy+cU0GlKgQQSL/AKE0AQPcPykgEGDEjpafvqL6FNXstTMNXoADOYFxHiEwNxt+VEcBxHPY2XsdAT05H760KWrTYCNumvOoU9iXsUf2DC1H7SRCfVR8PzptDTJex6QHHkxGYJkaDVQMDbyrZcIkKym+3woRwzsLjcEO9xOTKqEJhWZc3UM0CNEnc0UwjmV0xzHzArgzL9j1Pxv4In42kZfT768qTwZbuLWhAiFSTsAYM16lxtyNeXKgvZnA5luu6ZlBPokAfeaIScbo1yYt6sdh+GAGSJNgpX58qP4fCAAZtPvpwZKPEDI3H5H8DUONesSkwOWkflWDu+SuuCLG4waJoHi+1LbPvLTPx+QrOdp+0jpOVoFKTquLnoOVZPuibneumGC1cjjyfk06ibbEe0FBMBKzO8D5Am9QYrtI8sQ0O7TupZBWSdTGgoFw3Cx4okDlBJ9JFvhRXF41ToGaAke6kAkDySgR6n41sscV0YPLN9sYylsAqeSp10+7mXISOakpuNoEppYTFuNElsgKIgGUyB0EZh5yKcy0AMylBJ+rICQT5J/CTVzBYOxUe7B1SCIE88tz6qmm3RKjZRfYVZRuT9YLg5uRVqT5T6Uxhog6fImrzWCLiioJRJ1yCZO99/QVe4P2ZxmJcKMOjIEyVLUMyoGpSj8TA601yD4IE8MV3SnMhgECYMXvRXs2R3Q6E/fP40B47xsMgNN5yUE+NZlS1brMW6ACYG5p/ZLiwKCknxAXG56ioywbRpimkzZF4UqE/wCIUq5tTr2ME0irKE1LxLDBDziRYBagPKZHyio016B5I4pqR0eFEH7RI62FcFT4HCreWlttJWonKlIuSSZP66UARI0rZ9l/ZzicTC1DumjfMsGVD+VGp8zArZ9j/ZwzhEh7FZVugZrx3bXlNlKH2j6cyexnFXHJSwI5CUpcXO4zfu0xeTKiLgDWqSFKSRSwPZfA4SAod44BPiGdVvrBAskdY9a0zT5UB3SZGyleFP8AlGqvkOtDez2HSrPmQBlUkEAlSVLEyozdZmLqJ52tGg1oYotvkyfazhj7mHK1FMt+PKkrMgTmOwkAk6HQ3rDFPiSRqRfzH9iK9oLMiCBB1nlXlvGeF/R8QW/qggoPNCtPuj0rlzx8no/iTS/V/wBlbjKARbkKDYZJRh7WKlG/rH4UT4u+APSlwdlL2HCTZQuJ5Sa5rpnqpKuSB7EFtBMyRrO/pWZ7T8ZUEoyEguAQBex2jeinHZCTmUQALz+Y1rKYNKnHC4oWQMjQPTf9fhW0YxfJwZ3KP6+WUMWxCoJlQAzE7HkKqsYYuuQNJ66dALk+VEcVgiBuSTc8gfx1q7iMK0hGRlzMSkFZQlQTP2SVjMo8zAFb7HA4MoDDhSglOYJTrm8KZFz4b/iasNFKle8QgbRAPyzK/wA1ObJgBOwuYCjrNibJ9IqxhMOTKkgqjVVoHUrVCE0csOF2WCytZEqHdjS0GOUmf9oFEsYy22kB5KUgQQHAB5EZhmPpQfE8RUyO8BKiP4fiI6lxen+VJrN43jjiySPCTqqSpZ81qk/CKFAHkfg1eL7WttWbE/1DIPgJUr5UE4v28xT0ALyIAgJbAbRy9xEAmNzJrOGuRWiVGV2dcdKjKjJ600KIMixruWlFMCb6e7/EX/qNcqKKVKkO2aXjD4ViXiP4ih/pOX8KgTVJgmSo7m9xqZOmvO9XQomgksYdkrUEpBUpRASBckkwAOte5dhOxSMAz3jkF9QlxWoQnUoSeQ3O5HKKy3se7LhSlYtwWQSlmftR41+gMDqTyr0HjXF1IlDba1mPEoBUJnYFIPijyiapIUnqim9jS8vVIABU2hZGo91S0TJUdQn6oubwKmVjwwtpA0U7kUogSpZMuG2gBIHn/TcThcIpsFQaS2Vgi+crO5jOokAWkwJMDejZwKcUlpegS6tdrE+I29TE+XWmYK3/AGGcDgENDwk75p3Vz6cvhyqycSALW61WUrUX/W9RJ8IiSY3NzUHQlRYOL666eQ/Q+NY7to4HIKbrCSLalMzmjcAz8aJcV4rAgGJmCZgna8WH37VncQ8tRIgxPkoK6TKTAJ0MJHWonyqNcb1kpIyuNSVwBziYsNz6jlS4lxdLacqLrCRlSNrQJOgGlLtNxNbRSGz4lDPmFgQSbAKBje4N71mv8SBJGXOTskyZ+EfOuR4uTvedyVvgjccfcEvKzH6qRYTzIqMrypjTzMDrpc0Sbwr2UlxSGGzqTGY+pE+lRh3DNnwILyhqpZhIPOJk+tbqPs55ZE+rbKrKFuGGm1KPkSB6cvOrKuE5f3ziU/yjxK/0pMD1NWmXMW9ZMoRpCRkSOVhr/ejnCewS13WZMwfxqkvRjKTfZmUFAs21mOxc8fwQPCPgavjgeJxIAXMDTaPICwr0vhfYtlECBmiedpjy1rRYXhaECw8/1tV0RZ45g+wbjKh3iSpB5DUb5RzAnw7i43FUO3HsuLLX0rC+NqMy0i5SPtp5p5jby09x4kpsIAcAyqUlPKCTYztBvO0UHbWcO4ULu2o35CTGeNACTChoCQdFVaRk5Uz5hy1yK3ntT7D/AEJ7vmR/47xsBo2vUp/pNyPUbVhKCzlNNdNcpAcpUqVMC843FXMOvMQBqYAHMnQVC4JFFuw2B7ziOFQRYvtk+SVBR+6kgR9F8H4enB4NtvZlrxHmQMzh9VZj61FjHXHEBTZImPCIkKIkpUZtFX+KsZ2VpkjMIMCTE3t1FvWhbalJcJQslCio92AiSTcxpFyLk3Jp9i2cXdcDG8VldbQ4My1HIpWsEDOBysACY+0DtRtnDpQkISISAAB5aetD+G5FqzJEZRYH3gqV51HqTImTMGiDiJjSAZNyNLjTW8WNtaGSueRylQnbqTMDmazvF+KlRCGp5kwCCItmuDEkecUC4j2/AcW2lMtoJSiCpS3DOpKoAGsTJoM9xfFKSSnJhWz9YwFHmcx8RPkE+dSzQPYtxtjx4lxLZVcpJJWbRKQjxSRvcAC3OgOM7cKWcuBw8mI7xwbeQ28z6UL/AMPkFSGnMQrVS1gob5zfxL/zGuYngOJWP2ywhN/2aPCBFrgdbX1kVm5KPZai5AjiOKSV58ZiC85shHijpaEiqR464oZcO0Gk89VfE2G+go412dbQuwKogpkJB62nmCI9atM4cIsBqACNiSSLEafh8awlnXg3jg9mdw3AnXFBS1FRIvJkkb/CjXCeCpTIIBJtJJ2MASNZEeU1aCj63jUmTYkW+YM+tcS0SLEkwc3iEaCYvGpOvrWTySZuscUargT6Ug+GADeBMTsSTa8+nxo19LyDKm+cGPrBA90EW0mDBJ1PKsZguIhAAVyvJKQdiCkW5CfjRvAYiFZkENymFCZCUiZUSRYbzfWtI5H0Yyx+TTYV1f7PcGADGVQ+1IPlJjcaUUSsJFrAeup/OsrhWVJbupJSe6UQEWuRtEAECPUcqLBzK42Uic5IKpm0WSnkJuTrbet4y4MJR5L3EsEh1spWYmL8iLg8qzysIvKG1nvCcwagm4AEpMnwgoKgeWVO9aHGBRSUgTbeADewmbH02qlg8SokktwlObJBCjJsR5ykyZ5VtZhKK/6CsTw5GOwbuGdM+GEqOsEZmXPPSeqVV84Y3CLacW0sQttSkqHUGDX01hkqQ+gqRkz50KAuJMvIvzH7QHzrxz2z8FDOPDiRCX0BR/rT4VfLKfWqCL4MAabUioBtcTY6T+VMJpFHKVKlQAVFaT2evBPE8IT/ABkj/VKR99ZlNWuHYktPNup1bWhYj+VQVHyoXYLs+p8e4UtqIiQk5cxgZtpPKYrOLcW2ULX41JnvSnTw5UHLGye8cPqa0WLQnEMHKfC63KT0WmUn5igHC3HFul1Y8AaSAmP/ANhs565gsHzFNGUrugtg0z4wQoKFlbkdd/TnNWFIKpSR4CmCZvJsREct5qjw3D5CvL+7UQUj7KiDmA6e6fWiKDSNOfICb7E4ZFkhSVLJuIMakicthyn0qZnslhkKzZMx3UslZ3nU22o6HAbEECNTEXtGuv51C7YEagkCFRATF4J97TfnUsoDcQWG0wEQkAxBvG0pgkz6kRWO4jiVLVcACRkV4c0/VFyN8uoBsmZFegDDlOYXI1Sq6j7t5uZ0HnOlYXjPCVgKlIgkEhQjNcGCpXQg2H41yZrOrDVgB1AklGw8QIJUF6GPUg/oU283SLEQSTIAvci031mIJ0otieGqQoqUAAct0kKAzTY3GpEfKDVNTOXME+6oCwIGpBMAXF4gdbVyM61yUEK8XTUR4pgX/W8U5BiNokk2m99yMoBJJ9JFcJkmJkA9NJEWuTBAj5ipkJBzZZMeKYuTeRpcwLmOVAyRDIKiAJEQSTCc0TItJmdt51q9wfGWNs60ZpSICcuplUydjz9aoojqVxpZIEzEGYmPLX4EytshCYV3glQCREGdyOQg3PpFVEiXoK8OxBVJQAQoyoJ8KSpIjNItaBbe1hFEEOKUW0SVEZSqIkWIiBEZgSTMAQfKqWAUhDGZZcClKylKVyU3MRMCLkTfWLwKfh0oTiAELWCnIAMo+sLZikQs5o32N7V0xfBzSXLNE2rxJbEjIJtpEQAZ5z8j0oSzjHFByEnNJBH2Ss+KN9vTMaLMtApAXAIUIj3iR4kzuDMmPzocMc6oFfdwsDKBB/eE5ZO5FjbpXXFWjjnJRkmWMPjCgpQr944r3fspAuo8rA66mvOvb5hh3OGXuHFp9FJn/wBa12GY8Yk51qdbCl35lSkg72Rc+W1ZX2+PD6Ph07l1R+CCP/YVaVCU3JtniyyNhHPz6U2ukU5YTAgmYOYRAF7QZuI6CpKI6VKaVMAkDT0mmU5NIR9A+x7tGMTgAyoy7hvARuWzJbPpdP8AlFF8Yk4fEZvqLKlRteO9Ec7BY8l14N2I7WLwGLQ8JKPddSPrNn3h5iAR1Ar6RdabxbCVtqzIWAttafilQ6jl5iq+xSV8oou5gtK0Ed1lOcCPMKEa/wDdWe8v+O1DuGYgtnuXAExYRYCdAP5T9XldOoE3+6A0sKBJ3yWUv2v+vPpTMMZUo58wUAYmwB0ga368vOqxPyqVp5OaYgxrz2udzapZaH45JymMwmBKTJEmMwBtaZ8h0oTiWEqlLqtYASR4jGi1ZCRBCdYG2m50PCYBHlvpyquvCkGUqASBERYCbWBAtcVnKNlxlR55xHB/tSkWzGBAULRcCxFwmddzVJnDKnu4IgFMeIR9VdwfdACSSZ161uu8S9LbqhmSQsJRaMpMZpj618s7UPf4GC74gChSSQqTGkxebiVERP5cUsflHbHJ4ZlH8GG1klyFJAnwzzkG97QPOauoQ2BdSrxpEiTeBqVe7N+dXMP2fw61ZRKEIzEFUZSLpSZJm8mY6nyd9DLizlUjKkpmQnYQVdEmCZE+90tGrL2RR/wRbsFtQURYd4ClZIk6TtqLwSNr1awfDzmKS2ovJBAEpEEWBhWxBEifrD0uI4alopUlSu8gyfEE2sE5yNrWOsXGlXeF8PXPeE3FoCgc2oBUR8LzpWsYcmUp8A7DNlS3O8BSrMJ8SkEJEGSQmUpkk2O550T4XgsgC0OJS2opMT3gUkFJgE3zEHedT6Qq4ZIIOiiJylSZUDOW9gNZ10onh8JKpKlHLZMkctxlHW/WtYRMpyCIxiEtrKExAVAvcgEanew22qEYhBbC0kqKkmRoqAYJvYEE/wC41xvxCSFJnbRUA2mNB060MLxRmQkAE5kQZyyrxeHqqUwNoNdaOSZNh2szwhOVCAVBPIq8KRffKFE/11497ceLBzGNsg2ZblX9SzP/ABCfjXsnEcY3hGHXnFHKkKWsmJPIW30AHlXzBxjii8Q+4+57zqyo9AdB6CB6UwiqRRNcp1dS0SYSCeVr/CpKI6VFU9m8QRPdK+FKlsvYEddmowa6TTEPBr0X2We0r6EruMQScMtVjqWVn6w/kO49RvPnGlOBppjPrPiXDkYhAWki4lC0woEKHwUgiLf2NBkYwoJafGxubgp3v9ZPXUfW5nyD2e+1J3AENOy7hSfd+s3OpbJ2/l0PSvccNisNxBgOMrDjZ3TZSFdd0LFMlx8ojKBAjSLRy2qFSsvrVdzAPYf3P2iOW49B96f9J1p2H4m2vfKdIPPlPPoYPSlQlIey/lXZA8WqhEiB9bc8hrFXlYkxCfrEzrad+Y9OdVVNVE5YflP4VNGll0uSFFIKTJicozG466gSCenUUPfZyJSlw95nJjOSFDQgJIkkTN76+lLvjmAVEmY8rfDUUs6sxJuOVrk2iOUVDVlJ0VH+EFlxLk5m0A5puY0hU66i/nNTLwyCVqCGylXumQJkEgjW4tcRY6VOokzBIkRG36/KmrZkQYAjYAX5g6pqfjS6L+S+wc+ghxse8RJcJTCBMkAka3Aj012sYfDqRnUogLUpQSALFsGUAxHiiRO01ZawgtIuOU/E8z1NTqb0GXNfW1utz91NQoTnY5lSsvigHzJ+Z1pzbl9CLb2+PnUanAiSohIsBeZ8k8/jQ5eOU6SllEk2UrpexmQjXS5/lrSjJtIuYziIQYBBUqAJ0TNhMXM7DU+VxPhOH6OOXcE6xabaC2aBc+mlQYPhCWh3jigSJJUbJQN8sm3VRkmvN+3XtFXiirC8PnIZS68JGYaFLf8AL132qv8ACUr7Antc7djEufRWFSy2r9ooaOODYc0p+Z8hXnuGwy1qGQEnoJrb8F9nClGXjA5Df029fhW64X2cZZHgSB99ZSy+jSjzrg3s/dVd0hI5RmP/AHW24T2SYZAyoE/aNzR51ggWFcTMXtWbbfYEH0IUqnkc6VAzwIU4U0GlXQZjprs02lQBJRTgXaLEYNwOYdxTat4uFDkpJsoedCQrnTpoA907Me2/DvAIxyO5X/EQCps9SLqR8x5VujgcPikBxtSHEkWcbUDblmT9xr5Rq9wvjuIwy8zDq2lblCimfMaH1p2HD7PpBfA3m/3Tkj7KrfcCP9oqBWIfR77JPVN/+Ob8K804N7d8a3AxDbeIHMju1/FPh/21sOH+2/hzg/atvMnyDifikz8qYtfTC4403PizJ6ED85+VTI4k0frf7VflSw/b3hTumLaE7OZkf8wKspxHDnLh7CK/zsn8aVP0OpEIx7X2vkr8qYeKspF1E+YP3kCrJa4eNV4X/Uz+dRL41wtrXEYRPktqf9tFP0FSIBxpJ/doUvyE/wDEKroGKc0SGxzJAP8A7H5Cqz/tO4Ygwh5Tx5MtrV8yAPnXGe27r37jClAOi3zA/wBKJ++k2o9j1bCWH7NgmXVFZOouB63KiOhMdKbjOPsMDI0O9Wm3dtZYT/Ur3UepnoaF4nDYl7988pSP4aB3aPXLdXqTU+HwCUABAAHLlWTy+ilBIA8WwGKxx/8AJWEM7MNzk/zqN3D6AdKQwLGGTCUJT0SAJ61pe6qli+FpWQSJisZXLktUipgnQsWEVY01p/dhAjSKEcR42hGp+FNJ+QL7rwFBeI8cQibzWf4j2jKrCwrPYrGE6mrEaJXakzpSrHnEV2nQWZ+uinNtKVMAmBJgTYb+VNFbGQhSrgNdoA4K6lVI1wUASg12ohTwqgB1Ka4FinpbJ0v5UAMmkTRrh/ZLEOmAmPPX4betbzgHsuSnxPQTtoqPjafQ1DyJFas82wHBnnjCEW1kwlMeZ19K1fBvZ6pa4VmULXKShPWx8SvlXqvDuANte6JVAEm5jzOg6CiTOGisnNsqkjNcH7GsMZYQCobkDXnGlaRDFTFuulNZ0OyPpTCL6Vx9wASaBcR7TNtmxlXIfjV0AbU6ADeguO4+23MmT0rLcT7ULVN4B5VnsRjirU1SEHOLdq1rJgx0rO4jGKUZJqqt281C47TSCxzrtUnXJrri5qImqEMKTz+6lS7ylTEDJikmlXask4a7SKaetIkxMbTrQBGKdlFr662+F966hEkUc4R2MxGIEhOUeHWZM8hvSbS7AAireG4U86YQ2o32Fh66CvTeAeytCYU8Qs8tgfKt7wzgLbQASmwEDy1rNz9FUeR8I9lz6yO9sN4P46fCa9B4V2BYaRAQlJIAURJJ5+I3Gu0VsE4aKfkrN2+ylwC8HwhDYhAAHQfqaIIYApxQZ1ty/vTxSSG2cyUxdJ7EBNyYoFxLtOhPu3Pyp0AbLgGp+NBOJ9p229LmslxXtQpWptyrNYjiClGmhB7i3ala7JNAl4gnzqAuVCp2qoVkjjlVXHaY69VdTlVQh63KrqVNNW7UKnKYEi3agW5UbjwGtN7pStfCPn/agDueuV36Mjl8zSpgVlJvSFX8BwN54jIg35/D1recA9lKiQp7S0g2+Qv91DkkKjzvDYRbiglCSo9PxrVcM9nb7gCnAoD7KYkjzJgV67wrsuyykBCAOdhRdGHA2qHJvodGG7NdgGWxmWiFWgG8eZ3PlatixgkpEAACrZw15p2SpoZGhqp2hXAini1MCSuKIqjjeLtt6qE1muI9rjcJt1NFDo0z/EEJmSKAY/tUBOWsjjOMKWTJoh2Px6Q68tSO9DeFecyQFFRRlVABBudB51LGV+I9oVLmVUBxXETzvXo2E440A2XEMuKcbwuZCGUBCHcWsJZh28Ngd5Mgq8E7gFYXtdhHFNJGEQC6phMKS0m77jqEFMp8aMrC3M1vCURJMCdvodHkxfnUzXO8Fen4jtWyvDOLZwjKHe6w62c6WVhSsS+thoEZQYOTPP2VDQ0QVxNlp3uXcKhSytgfumUqSnELW22AlIUHCO5dcUQQAm1yDT3+hanjbr9QLfr2RntXglBB+iNpDgZKCpLISEvNvPjvFZSELS0wVFAzHxoAmaCscbWRhk93hCpzD4RTilsNd2l7FOqLaXFIjInuULFhdZRpNPf6FR5Yt7rUK3Rzr3YdosGT4cE1lL3ctqUnDoBcC30KCwpMtj9gSCZnOkayBWd4/hm1OFeFYIC1ICCMMA2WsGMY6c6UHMPEEnUBQGUqBo+R+g1PC1vgakVGApX8o5nX0H5178O0ODIWocPR+zyhQUjDocDqgwUthCkyVf8AkR4ZJLaoF05rK+N4HumVow+HW49lhADACStleJRnWtIyZkI8OYCSoWFyD5PoNT58QhKdNeZMn+1cW4Ode9YntNg0Bw/QWzkD5jIxJUw40ypJAQcuZx3KgycxRsCDV3g+Pwr+IUx9CZSQMQc2VlQIYf8AoxgZBZSguD/IroS/k+g1PnT6QOY+IrlfVf8A+P4X/wDmY/8Aha/+tKp+ZeitGZDsxw1pDYUlACiLm5PxNaNsWpUqtGZOkVKBXKVUB002lSqRifsBFZ/jeNWlPhURSpUxoxmMfUTcmhuKWaVKkgZRcUa0fslUTxBc/wABf/NqlSpT/iOPZ68GUgEBIg6iBB5yN66WwdQPgNrilSrjNhFpPIfAV3KJmL89/jSpUAc7pOkCJnQa8/PrXAyn7I+ArtKmBwspv4RcybC55nmbD4VXe4U0t1Dyky42FBBk2zxn8MwScibkT4RSpUAWFMpMykGYmQDIGgPOuqbB1AOmoG2nwpUqAO5BewvrbWNJ50ggch/3rSpUAdpUqV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1" name="Picture 9" descr="https://encrypted-tbn0.gstatic.com/images?q=tbn:ANd9GcSAYqjZuBJvaV15ZyZNft9trWxJP63r72ZUPwd8FF5yppiyg-I6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4182082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Pretend like you are going to grind 2 rocks together.  What sound would you hear?</a:t>
            </a:r>
            <a:r>
              <a:rPr lang="en-US" dirty="0"/>
              <a:t> </a:t>
            </a:r>
            <a:r>
              <a:rPr lang="en-US" dirty="0" smtClean="0"/>
              <a:t>What would happen?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else could you </a:t>
            </a:r>
            <a:r>
              <a:rPr lang="en-US" u="sng" dirty="0" smtClean="0"/>
              <a:t>grind</a:t>
            </a:r>
            <a:r>
              <a:rPr lang="en-US" dirty="0" smtClean="0"/>
              <a:t> together?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story, what does the giant say he will </a:t>
            </a:r>
            <a:r>
              <a:rPr lang="en-US" u="sng" dirty="0" smtClean="0"/>
              <a:t>grind</a:t>
            </a:r>
            <a:r>
              <a:rPr lang="en-US" dirty="0" smtClean="0"/>
              <a:t>? Why does he say this?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nabbed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grab or capture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8710" y="5562600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Everyone </a:t>
            </a:r>
            <a:r>
              <a:rPr lang="en-US" sz="3600" u="sng" dirty="0" smtClean="0"/>
              <a:t>nabbed</a:t>
            </a:r>
            <a:r>
              <a:rPr lang="en-US" sz="3600" dirty="0" smtClean="0"/>
              <a:t> a slice of pizza</a:t>
            </a:r>
          </a:p>
          <a:p>
            <a:pPr algn="ctr"/>
            <a:r>
              <a:rPr lang="en-US" sz="3600" dirty="0" smtClean="0"/>
              <a:t>because they were so hungry.</a:t>
            </a:r>
            <a:endParaRPr lang="en-US" sz="3200" dirty="0"/>
          </a:p>
        </p:txBody>
      </p:sp>
      <p:pic>
        <p:nvPicPr>
          <p:cNvPr id="6145" name="Picture 1" descr="C:\Users\Marley's\AppData\Local\Microsoft\Windows\Temporary Internet Files\Content.IE5\YL41WMQA\MP9004222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15000" cy="412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nabbed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121" name="Picture 1" descr="C:\Users\Marley's\AppData\Local\Microsoft\Windows\Temporary Internet Files\Content.IE5\DVT42VVZ\MP9004009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901440" cy="3121152"/>
          </a:xfrm>
          <a:prstGeom prst="rect">
            <a:avLst/>
          </a:prstGeom>
          <a:noFill/>
        </p:spPr>
      </p:pic>
      <p:pic>
        <p:nvPicPr>
          <p:cNvPr id="3" name="Picture 2" descr="C:\Users\Marley's\AppData\Local\Microsoft\Windows\Temporary Internet Files\Content.IE5\6R2RTOZG\MC9004362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666886" cy="2666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nabbed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would you do if someone…</a:t>
            </a:r>
          </a:p>
          <a:p>
            <a:pPr lvl="1"/>
            <a:r>
              <a:rPr lang="en-US" sz="2300" dirty="0" smtClean="0"/>
              <a:t>Nabbed your favorite toy?</a:t>
            </a:r>
          </a:p>
          <a:p>
            <a:pPr lvl="1"/>
            <a:r>
              <a:rPr lang="en-US" sz="2300" dirty="0" smtClean="0"/>
              <a:t>Nabbed the last cookie?</a:t>
            </a:r>
          </a:p>
          <a:p>
            <a:pPr lvl="1"/>
            <a:r>
              <a:rPr lang="en-US" sz="2300" dirty="0" smtClean="0"/>
              <a:t>Nabbed your slice of pizza?</a:t>
            </a:r>
          </a:p>
          <a:p>
            <a:pPr lvl="1"/>
            <a:r>
              <a:rPr lang="en-US" sz="2300" dirty="0" smtClean="0"/>
              <a:t>Nabbed your money?</a:t>
            </a:r>
          </a:p>
          <a:p>
            <a:endParaRPr lang="en-US" dirty="0" smtClean="0"/>
          </a:p>
          <a:p>
            <a:r>
              <a:rPr lang="en-US" dirty="0" smtClean="0"/>
              <a:t>How do you think an animal might feel if they were </a:t>
            </a:r>
            <a:r>
              <a:rPr lang="en-US" u="sng" dirty="0" smtClean="0"/>
              <a:t>nabbed</a:t>
            </a:r>
            <a:r>
              <a:rPr lang="en-US" dirty="0" smtClean="0"/>
              <a:t>? What would they try to do?</a:t>
            </a:r>
          </a:p>
          <a:p>
            <a:r>
              <a:rPr lang="en-US" dirty="0" smtClean="0"/>
              <a:t>Show what it looks like to nab something. What was </a:t>
            </a:r>
            <a:r>
              <a:rPr lang="en-US" u="sng" dirty="0" smtClean="0"/>
              <a:t>nabbed</a:t>
            </a:r>
            <a:r>
              <a:rPr lang="en-US" dirty="0" smtClean="0"/>
              <a:t> in our story?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roaring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make a loud scary sound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u="sng" dirty="0" smtClean="0"/>
              <a:t>roaring</a:t>
            </a:r>
            <a:r>
              <a:rPr lang="en-US" sz="3600" dirty="0" smtClean="0"/>
              <a:t> lion was looking for his family. </a:t>
            </a:r>
            <a:endParaRPr lang="en-US" sz="3600" dirty="0"/>
          </a:p>
        </p:txBody>
      </p:sp>
      <p:pic>
        <p:nvPicPr>
          <p:cNvPr id="3073" name="Picture 1" descr="C:\Users\Marley's\AppData\Local\Microsoft\Windows\Temporary Internet Files\Content.IE5\YL41WMQA\MP9004277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2743200" cy="4047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roaring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2049" name="Picture 1" descr="C:\Users\Marley's\AppData\Local\Microsoft\Windows\Temporary Internet Files\Content.IE5\YL41WMQA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019550" cy="3762983"/>
          </a:xfrm>
          <a:prstGeom prst="rect">
            <a:avLst/>
          </a:prstGeom>
          <a:noFill/>
        </p:spPr>
      </p:pic>
      <p:pic>
        <p:nvPicPr>
          <p:cNvPr id="2050" name="Picture 2" descr="C:\Users\Marley's\AppData\Local\Microsoft\Windows\Temporary Internet Files\Content.IE5\DVT42VVZ\MC9000132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236523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662</TotalTime>
  <Words>218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grind to make into small pieces or powder by rubbing</vt:lpstr>
      <vt:lpstr>Which picture shows grind?</vt:lpstr>
      <vt:lpstr>grind</vt:lpstr>
      <vt:lpstr>nabbed to grab or capture</vt:lpstr>
      <vt:lpstr>Which picture shows nabbed?</vt:lpstr>
      <vt:lpstr>nabbed</vt:lpstr>
      <vt:lpstr>roaring to make a loud scary sound</vt:lpstr>
      <vt:lpstr>Which picture shows roaring?</vt:lpstr>
      <vt:lpstr>roaring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53</cp:revision>
  <dcterms:created xsi:type="dcterms:W3CDTF">2012-10-30T18:01:21Z</dcterms:created>
  <dcterms:modified xsi:type="dcterms:W3CDTF">2014-05-01T19:09:33Z</dcterms:modified>
</cp:coreProperties>
</file>