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71" r:id="rId4"/>
    <p:sldId id="257" r:id="rId5"/>
    <p:sldId id="278" r:id="rId6"/>
    <p:sldId id="260" r:id="rId7"/>
    <p:sldId id="266" r:id="rId8"/>
    <p:sldId id="270" r:id="rId9"/>
    <p:sldId id="269" r:id="rId10"/>
    <p:sldId id="272" r:id="rId11"/>
    <p:sldId id="26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D2A25-6B7F-47B1-8613-B16A4BEE0DE8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F4BC7-D49D-41F1-85BA-C47E91233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657BB-BDCD-41FB-BA0D-EB6E0B63F72C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3A229-C7AC-4216-8833-2BDEF87F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Valuable</a:t>
            </a:r>
            <a:r>
              <a:rPr lang="en-US" sz="1200" baseline="0" dirty="0" smtClean="0"/>
              <a:t> and should not be wasted/ precious objects are worth a lot of money because they are rare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Adored beloved cherished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as for your precious beans, here they go out the window.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If something trembles, it shakes.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If you tremble</a:t>
            </a:r>
            <a:r>
              <a:rPr lang="en-US" sz="1200" baseline="0" dirty="0" smtClean="0"/>
              <a:t> you shake slightly because you are cold or afraid.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Thump!</a:t>
            </a:r>
            <a:r>
              <a:rPr lang="en-US" baseline="0" dirty="0" smtClean="0"/>
              <a:t> Thump! Thump! The whole house began to tremble with the noise of someone coming.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a list of cozy places.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F99F2A-497B-4D25-95F0-9375486677EF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67200" y="3276600"/>
            <a:ext cx="43434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ZB Manuscript Bold" pitchFamily="2" charset="0"/>
              </a:rPr>
              <a:t>Jack and the Beanstalk</a:t>
            </a:r>
          </a:p>
          <a:p>
            <a:r>
              <a:rPr lang="en-US" sz="3400" dirty="0" smtClean="0">
                <a:latin typeface="ZB Manuscript Bold" pitchFamily="2" charset="0"/>
              </a:rPr>
              <a:t>By Stephen Kellogg</a:t>
            </a:r>
            <a:endParaRPr lang="en-US" sz="3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419600"/>
            <a:ext cx="7772400" cy="1829761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ZB Manuscript Bold" pitchFamily="2" charset="0"/>
              </a:rPr>
              <a:t/>
            </a:r>
            <a:br>
              <a:rPr lang="en-US" sz="6000" dirty="0" smtClean="0">
                <a:latin typeface="ZB Manuscript Bold" pitchFamily="2" charset="0"/>
              </a:rPr>
            </a:br>
            <a:r>
              <a:rPr lang="en-US" sz="6000" dirty="0" smtClean="0">
                <a:latin typeface="ZB Manuscript Bold" pitchFamily="2" charset="0"/>
              </a:rPr>
              <a:t> </a:t>
            </a:r>
            <a:br>
              <a:rPr lang="en-US" sz="6000" dirty="0" smtClean="0">
                <a:latin typeface="ZB Manuscript Bold" pitchFamily="2" charset="0"/>
              </a:rPr>
            </a:br>
            <a:r>
              <a:rPr lang="en-US" sz="4800" dirty="0" smtClean="0">
                <a:latin typeface="ZB Manuscript Bold" pitchFamily="2" charset="0"/>
              </a:rPr>
              <a:t/>
            </a:r>
            <a:br>
              <a:rPr lang="en-US" sz="4800" dirty="0" smtClean="0">
                <a:latin typeface="ZB Manuscript Bold" pitchFamily="2" charset="0"/>
              </a:rPr>
            </a:br>
            <a:r>
              <a:rPr lang="en-US" dirty="0" smtClean="0">
                <a:latin typeface="ZB Manuscript Bold" pitchFamily="2" charset="0"/>
              </a:rPr>
              <a:t/>
            </a:r>
            <a:br>
              <a:rPr lang="en-US" dirty="0" smtClean="0">
                <a:latin typeface="ZB Manuscript Bold" pitchFamily="2" charset="0"/>
              </a:rPr>
            </a:br>
            <a:r>
              <a:rPr lang="en-US" sz="4800" dirty="0" smtClean="0">
                <a:latin typeface="ZB Manuscript Bold" pitchFamily="2" charset="0"/>
              </a:rPr>
              <a:t/>
            </a:r>
            <a:br>
              <a:rPr lang="en-US" sz="4800" dirty="0" smtClean="0">
                <a:latin typeface="ZB Manuscript Bold" pitchFamily="2" charset="0"/>
              </a:rPr>
            </a:br>
            <a:r>
              <a:rPr lang="en-US" dirty="0" smtClean="0">
                <a:latin typeface="ZB Manuscript Bold" pitchFamily="2" charset="0"/>
              </a:rPr>
              <a:t> Jack and the Beanstalk</a:t>
            </a:r>
            <a:endParaRPr lang="en-US" sz="4800" dirty="0">
              <a:latin typeface="ZB Manuscript Bold" pitchFamily="2" charset="0"/>
            </a:endParaRPr>
          </a:p>
        </p:txBody>
      </p:sp>
      <p:pic>
        <p:nvPicPr>
          <p:cNvPr id="4" name="il_fi" descr="http://d28hgpri8am2if.cloudfront.net/book_images/cvr9780689863776_9780689863776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5800" y="914400"/>
            <a:ext cx="3261560" cy="429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latin typeface="ZB Manuscript Bold" pitchFamily="2" charset="0"/>
              </a:rPr>
              <a:t>trembled</a:t>
            </a:r>
            <a:endParaRPr lang="en-US" sz="8000" b="1" dirty="0">
              <a:latin typeface="ZB Manuscript Bo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2296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The boy trembled as he pulled the cover off the bed and discovered a monster!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78078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</p:txBody>
      </p:sp>
      <p:pic>
        <p:nvPicPr>
          <p:cNvPr id="6" name="Picture 2" descr="http://t2.gstatic.com/images?q=tbn:ANd9GcR5EJgQrZ6eAmzyGvNEp62LFmClcBUSLomarwATfUQXwy3L8wyC9V_CiZIfPA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30617" y="1600200"/>
            <a:ext cx="3984618" cy="306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goes with tremble?</a:t>
            </a:r>
            <a:endParaRPr lang="en-US" b="1" dirty="0"/>
          </a:p>
        </p:txBody>
      </p:sp>
      <p:pic>
        <p:nvPicPr>
          <p:cNvPr id="5122" name="Picture 2" descr="http://t0.gstatic.com/images?q=tbn:ANd9GcQGC2NWX2Gz9LoAn5B8GZNAsnplmKj1XN-VW4SBLCj3TQgEuuGx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53000" y="2209800"/>
            <a:ext cx="2510589" cy="2510589"/>
          </a:xfrm>
          <a:prstGeom prst="rect">
            <a:avLst/>
          </a:prstGeom>
          <a:noFill/>
        </p:spPr>
      </p:pic>
      <p:pic>
        <p:nvPicPr>
          <p:cNvPr id="5124" name="Picture 4" descr="http://t1.gstatic.com/images?q=tbn:ANd9GcRi_ZI6OYyEGAFV1TpyCuP_0KSmxvLWW1gnr9F1BnsU9pUrOmijUczCxmdh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84757" y="2057400"/>
            <a:ext cx="2286892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49530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tremble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3026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2192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 </a:t>
            </a:r>
            <a:r>
              <a:rPr lang="en-US" sz="4400" dirty="0" smtClean="0"/>
              <a:t>Describe a person, thing, or situation  that might cause you to </a:t>
            </a:r>
            <a:r>
              <a:rPr lang="en-US" sz="4400" dirty="0" smtClean="0">
                <a:solidFill>
                  <a:srgbClr val="FF0000"/>
                </a:solidFill>
              </a:rPr>
              <a:t>tremble.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3" descr="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505200"/>
            <a:ext cx="2286000" cy="2468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5181600"/>
            <a:ext cx="3802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400" b="1" dirty="0" smtClean="0"/>
              <a:t>Turn and Talk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8000" dirty="0" smtClean="0"/>
              <a:t>precious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text…</a:t>
            </a:r>
            <a:endParaRPr lang="en-US" dirty="0"/>
          </a:p>
        </p:txBody>
      </p:sp>
      <p:pic>
        <p:nvPicPr>
          <p:cNvPr id="7" name="Content Placeholder 6" descr="furious 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16066" y="1676400"/>
            <a:ext cx="3409304" cy="4564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latin typeface="ZB Manuscript Bold" pitchFamily="2" charset="0"/>
              </a:rPr>
              <a:t>precious</a:t>
            </a:r>
            <a:endParaRPr lang="en-US" sz="8000" b="1" dirty="0">
              <a:latin typeface="ZB Manuscript Bo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2296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The treasure chest was filled with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precious</a:t>
            </a:r>
            <a:r>
              <a:rPr lang="en-US" b="1" dirty="0" smtClean="0"/>
              <a:t> stones and jewels.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78078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</p:txBody>
      </p:sp>
      <p:pic>
        <p:nvPicPr>
          <p:cNvPr id="6" name="Picture 2" descr="http://t2.gstatic.com/images?q=tbn:ANd9GcR5EJgQrZ6eAmzyGvNEp62LFmClcBUSLomarwATfUQXwy3L8wyC9V_CiZIfPA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90800" y="1066800"/>
            <a:ext cx="4357835" cy="4076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precious to you?</a:t>
            </a:r>
            <a:endParaRPr lang="en-US" dirty="0"/>
          </a:p>
        </p:txBody>
      </p:sp>
      <p:pic>
        <p:nvPicPr>
          <p:cNvPr id="5" name="Content Placeholder 4" descr="minifigure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4074002" cy="2209800"/>
          </a:xfrm>
        </p:spPr>
      </p:pic>
      <p:pic>
        <p:nvPicPr>
          <p:cNvPr id="6" name="Content Placeholder 5" descr="march 2014 066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3352800" y="3962400"/>
            <a:ext cx="3225800" cy="2419350"/>
          </a:xfrm>
        </p:spPr>
      </p:pic>
      <p:pic>
        <p:nvPicPr>
          <p:cNvPr id="7" name="Picture 6" descr="books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524000"/>
            <a:ext cx="1524000" cy="2177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shows something that may be </a:t>
            </a:r>
            <a:r>
              <a:rPr lang="en-US" dirty="0" smtClean="0">
                <a:solidFill>
                  <a:srgbClr val="FF0000"/>
                </a:solidFill>
              </a:rPr>
              <a:t>precious </a:t>
            </a:r>
            <a:r>
              <a:rPr lang="en-US" dirty="0" smtClean="0"/>
              <a:t>to someone?</a:t>
            </a:r>
            <a:endParaRPr lang="en-US" b="1" dirty="0"/>
          </a:p>
        </p:txBody>
      </p:sp>
      <p:pic>
        <p:nvPicPr>
          <p:cNvPr id="6146" name="Picture 2" descr="http://t2.gstatic.com/images?q=tbn:ANd9GcRAr11vCDe8ZHR3qUafp9jfa2qOyP53GaDM9g3zSbzuNQ1bvPIxQw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1" y="2250476"/>
            <a:ext cx="3427504" cy="22808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4953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precious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3026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2192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</a:t>
            </a:r>
            <a:endParaRPr lang="en-US" sz="4800" dirty="0"/>
          </a:p>
        </p:txBody>
      </p:sp>
      <p:pic>
        <p:nvPicPr>
          <p:cNvPr id="34818" name="Picture 2" descr="http://t1.gstatic.com/images?q=tbn:ANd9GcRvYjTg7TcHoeK0je5c2s5nNbBsd4NgyTKTVF-s15zt3ql1LV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5999"/>
            <a:ext cx="2771775" cy="2247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Can you think of something that would be </a:t>
            </a:r>
            <a:r>
              <a:rPr lang="en-US" sz="4400" dirty="0" smtClean="0">
                <a:solidFill>
                  <a:srgbClr val="FF0000"/>
                </a:solidFill>
              </a:rPr>
              <a:t>precious</a:t>
            </a:r>
            <a:r>
              <a:rPr lang="en-US" sz="4400" dirty="0" smtClean="0"/>
              <a:t> to </a:t>
            </a:r>
            <a:r>
              <a:rPr lang="en-US" sz="4400" b="1" dirty="0" smtClean="0"/>
              <a:t>your mom</a:t>
            </a:r>
            <a:r>
              <a:rPr lang="en-US" sz="4400" dirty="0" smtClean="0"/>
              <a:t>?</a:t>
            </a:r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					Turn and Talk</a:t>
            </a:r>
            <a:endParaRPr lang="en-US" sz="4400" dirty="0"/>
          </a:p>
        </p:txBody>
      </p:sp>
      <p:pic>
        <p:nvPicPr>
          <p:cNvPr id="4" name="Picture 3" descr="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505200"/>
            <a:ext cx="2286000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8000" dirty="0" smtClean="0"/>
              <a:t>tremble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text…</a:t>
            </a:r>
            <a:endParaRPr lang="en-US" dirty="0"/>
          </a:p>
        </p:txBody>
      </p:sp>
      <p:pic>
        <p:nvPicPr>
          <p:cNvPr id="7" name="Content Placeholder 6" descr="furious 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39666" y="1371600"/>
            <a:ext cx="3409304" cy="4564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722</TotalTime>
  <Words>201</Words>
  <Application>Microsoft Office PowerPoint</Application>
  <PresentationFormat>On-screen Show (4:3)</PresentationFormat>
  <Paragraphs>62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       Jack and the Beanstalk</vt:lpstr>
      <vt:lpstr>Slide 2</vt:lpstr>
      <vt:lpstr>In the text…</vt:lpstr>
      <vt:lpstr>precious</vt:lpstr>
      <vt:lpstr>What is precious to you?</vt:lpstr>
      <vt:lpstr>Which picture shows something that may be precious to someone?</vt:lpstr>
      <vt:lpstr>Slide 7</vt:lpstr>
      <vt:lpstr>Slide 8</vt:lpstr>
      <vt:lpstr>In the text…</vt:lpstr>
      <vt:lpstr>trembled</vt:lpstr>
      <vt:lpstr>Which goes with tremble?</vt:lpstr>
      <vt:lpstr>Slide 12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50</cp:revision>
  <dcterms:created xsi:type="dcterms:W3CDTF">2012-09-19T14:27:08Z</dcterms:created>
  <dcterms:modified xsi:type="dcterms:W3CDTF">2014-04-29T15:48:31Z</dcterms:modified>
</cp:coreProperties>
</file>