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2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0A24A-6362-4696-8DD1-427B2C014B16}" type="datetimeFigureOut">
              <a:rPr lang="en-US" smtClean="0"/>
              <a:pPr/>
              <a:t>5/1/2014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2D7B6-F117-41BD-8563-543A1C80E4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0A24A-6362-4696-8DD1-427B2C014B16}" type="datetimeFigureOut">
              <a:rPr lang="en-US" smtClean="0"/>
              <a:pPr/>
              <a:t>5/1/2014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2D7B6-F117-41BD-8563-543A1C80E4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0A24A-6362-4696-8DD1-427B2C014B16}" type="datetimeFigureOut">
              <a:rPr lang="en-US" smtClean="0"/>
              <a:pPr/>
              <a:t>5/1/2014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2D7B6-F117-41BD-8563-543A1C80E4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0A24A-6362-4696-8DD1-427B2C014B16}" type="datetimeFigureOut">
              <a:rPr lang="en-US" smtClean="0"/>
              <a:pPr/>
              <a:t>5/1/2014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2D7B6-F117-41BD-8563-543A1C80E4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0A24A-6362-4696-8DD1-427B2C014B16}" type="datetimeFigureOut">
              <a:rPr lang="en-US" smtClean="0"/>
              <a:pPr/>
              <a:t>5/1/2014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2D7B6-F117-41BD-8563-543A1C80E4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0A24A-6362-4696-8DD1-427B2C014B16}" type="datetimeFigureOut">
              <a:rPr lang="en-US" smtClean="0"/>
              <a:pPr/>
              <a:t>5/1/2014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2D7B6-F117-41BD-8563-543A1C80E4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0A24A-6362-4696-8DD1-427B2C014B16}" type="datetimeFigureOut">
              <a:rPr lang="en-US" smtClean="0"/>
              <a:pPr/>
              <a:t>5/1/2014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2D7B6-F117-41BD-8563-543A1C80E4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0A24A-6362-4696-8DD1-427B2C014B16}" type="datetimeFigureOut">
              <a:rPr lang="en-US" smtClean="0"/>
              <a:pPr/>
              <a:t>5/1/2014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2D7B6-F117-41BD-8563-543A1C80E4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0A24A-6362-4696-8DD1-427B2C014B16}" type="datetimeFigureOut">
              <a:rPr lang="en-US" smtClean="0"/>
              <a:pPr/>
              <a:t>5/1/2014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2D7B6-F117-41BD-8563-543A1C80E4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0A24A-6362-4696-8DD1-427B2C014B16}" type="datetimeFigureOut">
              <a:rPr lang="en-US" smtClean="0"/>
              <a:pPr/>
              <a:t>5/1/2014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2D7B6-F117-41BD-8563-543A1C80E4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0A24A-6362-4696-8DD1-427B2C014B16}" type="datetimeFigureOut">
              <a:rPr lang="en-US" smtClean="0"/>
              <a:pPr/>
              <a:t>5/1/2014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2D7B6-F117-41BD-8563-543A1C80E4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30A24A-6362-4696-8DD1-427B2C014B16}" type="datetimeFigureOut">
              <a:rPr lang="en-US" smtClean="0"/>
              <a:pPr/>
              <a:t>5/1/2014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C2D7B6-F117-41BD-8563-543A1C80E4E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com/url?sa=i&amp;rct=j&amp;q=follow+the+water+from+brook+to+ocean&amp;source=images&amp;cd=&amp;cad=rja&amp;docid=LUsNFuxkKs3n9M&amp;tbnid=eXnp8EGTDw_fFM:&amp;ved=0CAUQjRw&amp;url=http://www.betterworldbooks.com/follow-the-water-from-brook-to-ocean-id-0780721667.aspx&amp;ei=OBWLUZSLHZPw8ATIk4HYBQ&amp;psig=AFQjCNG04MNps0R08wJktFxpLDTbLlqX9A&amp;ust=1368155819243479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google.com/url?sa=i&amp;rct=j&amp;q=release&amp;source=images&amp;cd=&amp;cad=rja&amp;docid=wtmNzuTr-htQ5M&amp;tbnid=sXpUsunGEYYciM:&amp;ved=0CAUQjRw&amp;url=http://www.automatedbusinesslogic.com/Getting-Started/downloads/release-summary&amp;ei=UBeLUfacK4qe8gTtkYGAAw&amp;psig=AFQjCNGMSqoyluc9CFkZQ04-AOdbzBlVpQ&amp;ust=1368156338919999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com/url?sa=i&amp;rct=j&amp;q=destroy+things&amp;source=images&amp;cd=&amp;cad=rja&amp;docid=syMxg9n_ngPEXM&amp;tbnid=Gjk74zdtTMlbfM:&amp;ved=0CAUQjRw&amp;url=http://www.forbes.com/sites/lewishowes/2012/07/30/how-to-destroy-your-business-in-3-simple-steps/&amp;ei=uRaLUZXEHYme8gSfu4HwBg&amp;psig=AFQjCNF_mInux7cZUv6TwsJrCiG0eRm_rA&amp;ust=1368156208962350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com/url?sa=i&amp;rct=j&amp;q=release&amp;source=images&amp;cd=&amp;cad=rja&amp;docid=lpTms13AdMFYJM&amp;tbnid=g4AfoeTOCzhy1M:&amp;ved=0CAUQjRw&amp;url=http://australianmuseum.net.au/Transfer/ToGalleryItem/?id=16490&amp;path=image/Lord-Howe-Island-Green-Turtle-Release&amp;ei=NReLUf6iLJO89QTInYAY&amp;psig=AFQjCNGMSqoyluc9CFkZQ04-AOdbzBlVpQ&amp;ust=1368156338919999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hyperlink" Target="http://www.google.com/url?sa=i&amp;rct=j&amp;q=new+york+to+texas+map&amp;source=images&amp;cd=&amp;cad=rja&amp;docid=JQVC96g2q2VloM&amp;tbnid=yYAqxzYGv_xrvM:&amp;ved=0CAUQjRw&amp;url=http://www.timklein.com/Story/NYtoTX/NYtoTX01.html&amp;ei=hxiLUb2OJYjo8gTF0IHoBg&amp;psig=AFQjCNHpr_kOlm99V1eY6MPqbAzJ6qnJDg&amp;ust=1368156675734367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google.com/url?sa=i&amp;rct=j&amp;q=breaking+stuff&amp;source=images&amp;cd=&amp;cad=rja&amp;docid=P2Msf1efGbtcOM&amp;tbnid=Hzi5mSPZYrnmwM:&amp;ved=0CAUQjRw&amp;url=http://karatetraining.org/weblog/category/for-fun/page/3/&amp;ei=NBaLUfuDA5SY8gSlj4HYDg&amp;psig=AFQjCNEAY_OOm577-jZ9bnw2YERF3aUncg&amp;ust=1368156076780460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hyperlink" Target="http://www.google.com/url?sa=i&amp;rct=j&amp;q=long+trip&amp;source=images&amp;cd=&amp;cad=rja&amp;docid=X5Ejsl-mGCg6rM&amp;tbnid=Y8o4o3rMSVNp9M:&amp;ved=0CAUQjRw&amp;url=http://1000awesomethings.com/2013/01/29/843-getting-out-of-the-car-after-a-really-long-trip-3/&amp;ei=9ReLUd-uFYe-8ATppYDgAQ&amp;psig=AFQjCNGxINJll9m_8EsrnsW8xdwO5ErmtA&amp;ust=1368156527254792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google.com/url?sa=i&amp;rct=j&amp;q=release+a+ball&amp;source=images&amp;cd=&amp;cad=rja&amp;docid=s7JoieRcoDqeXM&amp;tbnid=LONP6c5-mZE15M:&amp;ved=0CAUQjRw&amp;url=http://tennis.about.com/od/playersfemale/ss/serenaphotosbs_5.htm&amp;ei=pxeLUfSmFIv69gTZhYCYAQ&amp;psig=AFQjCNEUY1fF0y8tVtFcMMM4qgon_7j26Q&amp;ust=1368156432746453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google.com/url?sa=i&amp;rct=j&amp;q=alaska+to+arkansas+route&amp;source=images&amp;cd=&amp;cad=rja&amp;docid=7XkDOcDU9rnZLM&amp;tbnid=wzRV9-_VxWS9cM:&amp;ved=0CAUQjRw&amp;url=http://kinexxions.blogspot.com/2010_07_01_archive.html&amp;ei=MRmLUdzAMIm49QTKvIC4Aw&amp;psig=AFQjCNGwDxTP659NAKPjNg8E--uu1EHrlg&amp;ust=1368156834383405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hyperlink" Target="http://www.google.com/url?sa=i&amp;rct=j&amp;q=released&amp;source=images&amp;cd=&amp;cad=rja&amp;docid=vUkeBUUyet-doM&amp;tbnid=-FV0IJ51h-mU6M:&amp;ved=0CAUQjRw&amp;url=http://www.zooborns.com/zooborns/2010/07/just-a-decade-ago-western-pond-turtle-populations-had-shrunken-to-only-about-150-individuals-in-washington-habitat-destruct.html&amp;ei=exmLUcasBo6a8gSf3YF4&amp;psig=AFQjCNH45W3RH38fPIj-IFCrYltexQQqzQ&amp;ust=1368156914075124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google.com/url?sa=i&amp;rct=j&amp;q=long+trip&amp;source=images&amp;cd=&amp;cad=rja&amp;docid=nyFIljsXrRdAtM&amp;tbnid=iVDSZEU2fuRh5M:&amp;ved=0CAUQjRw&amp;url=http://www.frugalmonkey.com/trip-planning/trip-planning-aon-a-budget.html&amp;ei=IxiLUfqTDJH88QSysIGwCg&amp;psig=AFQjCNGxINJll9m_8EsrnsW8xdwO5ErmtA&amp;ust=1368156527254792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google.com/url?sa=i&amp;rct=j&amp;q=breaking+stuff&amp;source=images&amp;cd=&amp;cad=rja&amp;docid=ppIG1Kb5ziLJnM&amp;tbnid=0LOJ2vF9BK2tuM:&amp;ved=0CAUQjRw&amp;url=http://www.neatorama.com/2010/07/09/new-business-in-china-lets-women-vent-their-frustrations-by-breaking-things/&amp;ei=SxaLUYuqHoO49gSYmoAw&amp;psig=AFQjCNEAY_OOm577-jZ9bnw2YERF3aUncg&amp;ust=1368156076780460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16215" y="0"/>
            <a:ext cx="41713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Text Talk- Kindergarten – Unit 6</a:t>
            </a:r>
          </a:p>
          <a:p>
            <a:r>
              <a:rPr lang="en-US" sz="2400" b="1" dirty="0" smtClean="0"/>
              <a:t>  Old Wire Elementary School</a:t>
            </a:r>
            <a:endParaRPr lang="en-US" sz="2400" b="1" dirty="0"/>
          </a:p>
        </p:txBody>
      </p:sp>
      <p:pic>
        <p:nvPicPr>
          <p:cNvPr id="10242" name="Picture 2" descr="http://images.betterworldbooks.com/078/Follow-the-Water-from-Brook-to-Ocean-978078072166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524000"/>
            <a:ext cx="6191865" cy="502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Which word goes with this picture: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i="1" dirty="0" smtClean="0"/>
              <a:t>destroy, released or journey</a:t>
            </a:r>
            <a:r>
              <a:rPr lang="en-US" b="1" dirty="0" smtClean="0"/>
              <a:t>?</a:t>
            </a:r>
            <a:endParaRPr lang="en-US" dirty="0"/>
          </a:p>
        </p:txBody>
      </p:sp>
      <p:pic>
        <p:nvPicPr>
          <p:cNvPr id="1026" name="Picture 2" descr="http://www.automatedbusinesslogic.com/_/rsrc/1314368587982/Getting-Started/downloads/release-summary/Bird%20release%20big%20copy%20575.jpe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600200"/>
            <a:ext cx="6858000" cy="45819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6000" b="1" dirty="0" smtClean="0"/>
              <a:t>destroy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dirty="0" smtClean="0"/>
              <a:t>to ruin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905000" y="6019800"/>
            <a:ext cx="53934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The men worked to </a:t>
            </a:r>
            <a:r>
              <a:rPr lang="en-US" sz="2800" b="1" i="1" dirty="0" smtClean="0"/>
              <a:t>destroy</a:t>
            </a:r>
            <a:r>
              <a:rPr lang="en-US" sz="2800" dirty="0" smtClean="0"/>
              <a:t> the car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pic>
        <p:nvPicPr>
          <p:cNvPr id="9218" name="Picture 2" descr="http://blogs-images.forbes.com/lewishowes/files/2012/08/300x2001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1371600"/>
            <a:ext cx="6705600" cy="4470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000" b="1" dirty="0" smtClean="0"/>
              <a:t>released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let go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14400" y="5943600"/>
            <a:ext cx="73058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The boy </a:t>
            </a:r>
            <a:r>
              <a:rPr lang="en-US" sz="3200" b="1" i="1" dirty="0" smtClean="0"/>
              <a:t>released</a:t>
            </a:r>
            <a:r>
              <a:rPr lang="en-US" sz="3200" dirty="0" smtClean="0"/>
              <a:t> the turtle into the ocean.</a:t>
            </a:r>
            <a:endParaRPr lang="en-US" sz="3200" dirty="0"/>
          </a:p>
        </p:txBody>
      </p:sp>
      <p:pic>
        <p:nvPicPr>
          <p:cNvPr id="8194" name="Picture 2" descr="http://australianmuseum.net.au/Uploads/Images/15878/Green%20Turtle%20Release_big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1658430"/>
            <a:ext cx="5486400" cy="41327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6000" b="1" dirty="0" smtClean="0"/>
              <a:t>journey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 long trip from one place to another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60198" y="6044625"/>
            <a:ext cx="84266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My family took a </a:t>
            </a:r>
            <a:r>
              <a:rPr lang="en-US" sz="3200" b="1" i="1" dirty="0" smtClean="0"/>
              <a:t>journey</a:t>
            </a:r>
            <a:r>
              <a:rPr lang="en-US" sz="3200" dirty="0" smtClean="0"/>
              <a:t> from New York to Texas.</a:t>
            </a:r>
            <a:endParaRPr lang="en-US" sz="3200" dirty="0"/>
          </a:p>
        </p:txBody>
      </p:sp>
      <p:pic>
        <p:nvPicPr>
          <p:cNvPr id="7170" name="Picture 2" descr="http://www.timklein.com/Story/NYtoTX/map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1524000"/>
            <a:ext cx="6477000" cy="44010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Which picture shows </a:t>
            </a:r>
            <a:r>
              <a:rPr lang="en-US" b="1" u="sng" dirty="0" smtClean="0"/>
              <a:t>destroy</a:t>
            </a:r>
            <a:r>
              <a:rPr lang="en-US" b="1" dirty="0" smtClean="0"/>
              <a:t>?</a:t>
            </a:r>
            <a:endParaRPr lang="en-US" b="1" dirty="0"/>
          </a:p>
        </p:txBody>
      </p:sp>
      <p:pic>
        <p:nvPicPr>
          <p:cNvPr id="6146" name="Picture 2" descr="http://karatetraining.org/weblog/wp-content/uploads/2009/07/karate_glove_karate_master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371600"/>
            <a:ext cx="3276600" cy="4682559"/>
          </a:xfrm>
          <a:prstGeom prst="rect">
            <a:avLst/>
          </a:prstGeom>
          <a:noFill/>
        </p:spPr>
      </p:pic>
      <p:pic>
        <p:nvPicPr>
          <p:cNvPr id="6148" name="Picture 4" descr="http://1000awesomethings.files.wordpress.com/2009/01/long_car_ride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5800" y="2057400"/>
            <a:ext cx="3810000" cy="31718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Which picture shows </a:t>
            </a:r>
            <a:r>
              <a:rPr lang="en-US" b="1" u="sng" dirty="0" smtClean="0"/>
              <a:t>released</a:t>
            </a:r>
            <a:r>
              <a:rPr lang="en-US" b="1" dirty="0" smtClean="0"/>
              <a:t>?</a:t>
            </a:r>
            <a:endParaRPr lang="en-US" b="1" dirty="0"/>
          </a:p>
        </p:txBody>
      </p:sp>
      <p:pic>
        <p:nvPicPr>
          <p:cNvPr id="5122" name="Picture 2" descr="http://0.tqn.com/d/tennis/1/0/Y/E/serena-williams05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1524000"/>
            <a:ext cx="3200400" cy="4460132"/>
          </a:xfrm>
          <a:prstGeom prst="rect">
            <a:avLst/>
          </a:prstGeom>
          <a:noFill/>
        </p:spPr>
      </p:pic>
      <p:pic>
        <p:nvPicPr>
          <p:cNvPr id="5124" name="Picture 4" descr="http://t3.gstatic.com/images?q=tbn:ANd9GcRT7fbnLJ_ui-S9tkSq8_0i-CrA3Jb-vEOXouB5aMQF2It7or-fw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2133600"/>
            <a:ext cx="3657600" cy="274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smtClean="0"/>
              <a:t>Which picture shows </a:t>
            </a:r>
            <a:r>
              <a:rPr lang="en-US" b="1" u="sng" dirty="0" smtClean="0"/>
              <a:t>journey</a:t>
            </a:r>
            <a:r>
              <a:rPr lang="en-US" b="1" dirty="0" smtClean="0"/>
              <a:t>?</a:t>
            </a:r>
            <a:endParaRPr lang="en-US" b="1" dirty="0"/>
          </a:p>
        </p:txBody>
      </p:sp>
      <p:pic>
        <p:nvPicPr>
          <p:cNvPr id="4100" name="Picture 4" descr="http://3.bp.blogspot.com/_7_Rs85Q4EnQ/TFCBnYPzqvI/AAAAAAAAEmg/wkfziqqRUcY/s1600/alaska-rout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990600"/>
            <a:ext cx="3429000" cy="5478037"/>
          </a:xfrm>
          <a:prstGeom prst="rect">
            <a:avLst/>
          </a:prstGeom>
          <a:noFill/>
        </p:spPr>
      </p:pic>
      <p:sp>
        <p:nvSpPr>
          <p:cNvPr id="4102" name="AutoShape 6" descr="data:image/jpeg;base64,/9j/4AAQSkZJRgABAQAAAQABAAD/2wCEAAkGBhQSERUUExQUFBUUFxQXFxgYFxgYGhgUFRQWFRcUFxYYHCYeFxkjHBQUHy8gIycpLCwsFR4xNTAqNSYrLCkBCQoKDgwOGg8PGikkHCQpLCwsLCwpLCwpKSkpLCkpLCwsLCwpLCwsLCksLCwsKSkpLCwpLCwsLCwpLCwpKSwpLP/AABEIAMABBgMBIgACEQEDEQH/xAAbAAACAgMBAAAAAAAAAAAAAAADBAIFAAEGB//EAEMQAAEDAgMFBQUECQMDBQAAAAEAAhEDIQQSMQVBUWFxBhOBkaEiscHR8BQyUuEVI0JicoKSovEzQ8IWU7IHJDST0v/EABkBAAMBAQEAAAAAAAAAAAAAAAABAgMEBf/EACgRAAICAQMDAgcBAAAAAAAAAAABAhEhAxIxE0FRFGEEIkJScbHwgf/aAAwDAQACEQMRAD8A9WCkGqbqSHlISGbYCph4WMMqZpJiBOKh3xCI9wCB3wOiACsxE7kQFQawRK20gb0AGDFF1EFEa4KYCAKraOHAaqZtK6611EHVR+zN1gKlKiWrKbC7PJ1EBM12gDKE+4FKVxGnmi7HRVVqaWeExXclyCVqjNgoWZUTuysyqiQcLSJlUS1MCCxShahAESFotUoWIAGWqOVGhahMkCQokIzmoZCAAuCiQiuahkIAVrsStZ+UHibfW9M4pyo8djIB3nl8Fya8/pR16Gn9TIYjFhpg3PosVNWqEnd81i5TrPfRUQ3VQhZXbkQUidQuo4jBXUKm0OSg7BKYwoOtingQjjquYyl/tO4/n5qwq7M4ILtlk6eq0TRLTFO+d+I+assGzMBL55KvZRyuGYW39Fc0aFM3b7ylIIhRRA0UpjetEcEOswkWsVmWa+3S6BuR/tEaqopscx0lWRaHtVNCTNvxQO9K1mudoEy2g2IKHWpZBIJSQCDsGRqoCiAivxL98eISz6xOp8lpknBJzAoFq1mUXPKZJFxCGQpwshUIEWqMIpaoFqYiGVaIU4WiEARC3C1CyUxGnBCKISoQgKIkIVUI8JTEuso1J7VZenBylRSbRxt48FR4lpcZgRzP1dWO0HAGBaNT9aJGV513k9JKlQAYTmsRyFiCj1+ntDiPEJqljWneqDBbVDiRNx0urBlMHcPcuukefZbteESFTtJGk+aIMcRvI8JRQWWayVXjaHMeoR24wckqHYxUoh2oQmYNo0siNrA6FTBlAATR/eW2AzqFMnqtgIAXrYIu1K3QwpbvTAeg4/HNpU3Pdo0fQTsKI1qJ1Ck3NvAK4rZfbR1THZSR3bjGUXMEEtdGoP3QfFdtisbTpiXFosTcgTAkxKlSsKIVqAcLtKRqsDf2T5Lme0Pal1WkyrhquRvthzJgkgEh0xYAhWvYztQcXTyuDszGNLnHR0/HeRu9wp5oTQ0ROgQHNXQBg3gIVei2PuytFIW0p2O4hScwbgpYjI27pYOZEeqUftGgBPfMjr8lVkkyoFqVq9ocOP8AdDugcfgi4TaVKr9x7SeGh8iqsknlWsqOaZ4IZanYUDLVAtRi1ac1FiAZVhYpOS9fEhoQ3Q0rMxD8o1hU2Pxdju+U6+a1tHaP5cuapK2JcSbwuDUnvfsehpaexe4OoZJO7nqtUwoBTpkQoNSZWLMy0gAOB7SPNSc8GSbaCYnTSYXUbS7XexS7s5X5/bExGXdcQQRK8x2eYMzv18fyHqrE4oPa4RmcwGDOsGbeCjfKLwcR6oe19HI57nRlIEDUgxfzKlsjtTTxEQDB+6dbxJB4HcvJdn4+QWujKdfH60TeztuHDw2m45ZJ43nXyAWq1ZdyaR7MC3x4SFFy8w2d2ldSqtqOJeHyCD96HQSBeOnkuip9uWmZp5Y4k/Jax14vklo60W3o1PaLhvnqvN9odtqjyRTaWwCLOsZsJO4qj2h2kr91kdmEvaZ0ANju1uJV9SIqZ7X+lUQY+V49gu2jy5oLjz1No5nomsV29qgPyVG2cADlGkHiOISc41aHk9Y+0rn+1+Nq9y5lOmX5mmbgW4C4M9OC47Z/bis+Wl1yNYEi2trKg7S7YtJeXGTNzMiI9qUrTjY7zQLsxtN1HEg1AHBl9RIgzdwm/HNdM7d7ZPxD25iPYmJH4jN7cMo5rmtn4j718pJ09bX1slcc4tfF5tMgeVtdfFZc2hlji8Q7KxjHEskkaajjxGuuk810/YntI+ix2QNDnakybAmBE2vOkcd64nA6yDJgyCCRaCNL3V7sOs8uObKRFiAII3X+tFpBU0TJ4O+f22xBH3mjmGj4yka/bzEaCp45W/Jc9icRNtyVzLq2oytlnjNrvrOzVHl55nTkBoAgd+ki5aL1RI47EBRGI5pPOsLkrHRfU+09cCO9fbmrDDdtaoPtFrhzA+C47OptdzSwM7R3bZ50ayeh+aQr9rqx0c0dGj4yudFRFoUc7oRaQJN4L2j2lxDyIIP8o98WTWIxTiAXkEoNHCCk3mR9aQka1WTyXHqajk6XB36Wlty+TVesXeuuu5AIKmStOMLM2IiFlIoVR60ysgBh1RYkatdYgLGcL2XBp5XS30PrpuUR2YLJaHkgiNBOka2ld87ZdM/k4/ND/QjLxmHifisHpa3t/f4c1x8Hm1fsy9uhzaC3s2tx+aq8Th6geM7SwucYFiCOoO+V627Yo/E7z/JDdsSf2pHNrT8E4x1lyk/9J+U8z78spvDh92MocIM8R4nTgso1vYGZ13DMBP7JMfkvQ6/Z0Os7u3ciwIJ7NNGjaVrD2Todd6e2f2/oKXk83xWLMmbEez4gand/hHxVYPpZiJuLaQW6b9913FbsswzNGiZMmxEniVE9nRH+jS8/yQ932sKXk4Zj2mnmAa0mRwnnayWrOyuDZBtr4Eea7bFdlQ4ECi0TwcLdBu0UW9nQNaEjq0p72vpYbfc5vYxJLiXGBoY3N3KG0aJY3M4NiT1vpI3LpXbHywGUqjQNzY4zzSmI2Gx8d4zEGJ5e4LPqO7adfgNvucbRqSTyFt0QJ8Sl69QlxIJgXknfbTncLrKvZPD3P69o6G3mEH/pTDn/AHKv9I//ACtVrwFsZy9J5FhY6a75XSbEqODXNIIjW+/T6hGp7BwrTPePJBkS3Q+V/FWEUP8AuGTrINzAEnyTXxMdwnpuhd1YTEiYmOS1KLT2XSLs/eknqBbyTL8BTn/UAF94+S09bp92T0WIFyiSrA7JEWqjrZAq9niY/WgfXVHrdLyHRkLZlBzlaN2J7P3wTx+OqG7Y3B7fTXfvTXxuk+4dGRWvK1mVl+gn/iYfBPbO7KvedD4aeJWkfidOWEw6UitwWAdVMAQJ+veumpYVtJsN14wJ6CFZYPYzaDY37yUrj8VSp7/a1gX96icnL8G+nBR/JU4tzplxDQd2/wABwSYKHUrF7i47yoHEbgFFHQMFyFUdGpUM8BL1ayBEqlcJQ4i6HWrJPMSYFygVjNXELEq3FuY6MpnpOhWkjN6h7kOi2b/XxhQJsPn8ls6W05ytzAKAoEjzWh9Rot555j64pgbLFA0ltz91hwuD6LGNInU+A+CBEe6HBaNBTd1jr8ip06ZAF59PGUDFnYXp4qD8MBuVgKf1ZadTkaoArfso+gkcZRI0Eq+7vdqk8TT3kBsfXAoAqKVN2sARzPyQqszcWHQjSZgq6pNtNjzvpui10rUa03EHjDQecSkBU0qhLtGuH8INp4+V+aZ+ysdrTp+LRGnTxU6OABnLTJG+GxpuJEFNU4/CRxMHf1ToRV1dnUoBNKle2lzHGDZK1Nn0AL0WeZbfir2oGwbtHN0x5alapbMa8jLUpHjEyD4iEqh3SHUuUUDtm0D/ALRjlU/K6lQ2BTqENY2tzh4IA5yOq6J2yKFMjMQ4+AE8t6U2h2nYwFlMBscLAKHHT8IuMJMTb2FpEXrvaOGsegnRbb2TwtP/AFK1R99BlbO/ry1VLidvPcR7Wmg3Tu8tVD7QXDefrVZ9OHhG/S9zpmbaw1ERTpM6kZj4kqVTtuLWt0XIVKkJAVsxPAK1Swg6aO3xfaVndZ2kF1vZ59PiuWxmJzuLjA5ILLiAmm4K3NLkvbQkak9FOQFN1GCg14CAMqVklWeiuqJzZ3Z19b2nAtZ6u6cuaErIk1FWyjALjwG8q8weLpU25WATvLjBd4/BX7dnFjQ1jYaN0ep+aDUwhjd6fNTq/DPUVWc/WKatjae9rT4/mtJ2rg7/AHWnnH+Vix9FL7v2HVO9cdzRpxJPxCLfSw8JnzQTmN4tpZ506WusLyB+14zpPESV2Ehu9PCei28kjQ+E+q1TuOe7U+kBRNFodLjTniQJ96ACT1A+uKkx4duPu+KxzpvuG/NHu+KkMQ3j6z8EwJgjT0WwNY16e9C7wRr4lYx7dC+d6ADOBP8AmPco4imXAgWJBjWxIgFSYNwAA5T8oUTnGjfUIA8zZ2jxOCqua5xe3Qsd+zFpB1mx5XKvNndt8PWEOeKb+D3DuzvjNYDqrHtF2aGKGaAypEZgAQ4cHCeHCFxeP/8AT+rSlzC1zW3I321+rrPKNMM6bZ/bVtZ9Wm5raZpmAA5r3OZEmqwh0FgGpExN4ViMaHBrmFtRrT7WT70zvy+Oi8rxWFgAiWuFwW2iddN0EiFfbE7a/Z3FlZ2Wqxzoc0N7pzS2BcG3jrOo0DTsKPT2bXYWy0lxOrQ3S2k/FSwm0KbyQJGVs5d64xmIqOu5xovccwsTSM3gOEx1vPuZobVqtaKoDDAJJa9ptvB0J0k6p7hbTfbfAd9TzUHGnVpyQCPZeD+y7geDl5y3tBVpuyVWvY6YFjc6QOK9Lb2hFQAwHu1lt+EgJN7m4hrqb6Yc02AdFrzv+6RaDbTkpwzWM5RVI5N2KxVSB3dYcM7XMFtbvgKOL2dWYPacyeAdJ8TESrza2AxQa1jz37GCGODjnDRMZsxlxAESLmJhc6cHWdoRH71j6JNUdUHGSs1ROW5Mn3Jg7TA3pM7OfvIHmtM2cZvfkLKSmkEdjC8wJM7gm6WznHWAPP8AyUXBYPLu8NPzKtGYcHd5JojgXweEA0E809U0Ug0NHJJYrFgaJ8E8i+Kcq14LnQJJNgOJTNKm+q8MYJJ9BxPILrNnbFp0B97M8i7svuziwTWTOc1ErNldmg0h9bK92opgiB/Fe/SIVq7FtkAsc3dvEeMaIwqFpGWoyOAmN82GqVxuN0lhB4lmX3OWmIrBxtuTyGcQd9Sd0QZ/thCqNNxJJHSfIQPRLU6xtdpAvGbJ6xAR3ZCJLeo7z35WkE9QFSlYqFqmHBEw3xIafFqxbdiacyBUb53/AKXBYjchUzoO8vIFQ67sngB7JPiEenmcbtcBa5c33An1Vd+hnTd39xP15orMIGXNU/3e5ZK+5s0i5pUxz+uaKGxew56JXC1LAySOYIPkVDHYU1BcD+ZziP6QYKqyaC16THa5TG43PUXt5IL2Udw01gH1G9ApbJcBdwaB+AZSOmUJo4YhvsuJ6k2QFG4YDAY4joPeSjgb8lvBB7viJjf8pKlnLdBA6fU+CBkxmDrMbl45od5ZY9VuvTEgCSTpIeedzu8UB2NeNGi/P8ln2t+9rTx1+aVhRqphXD7z2DfofT8lFtDKMxzkcu8PofkjNxZ/AR0MIjMSNDm/mT5DJyvaLY2HxDC5uenUAdENIBdEw5gteInmvLsJs92IeWsbLmAmOUxBjQzMT0XvVWi0izWjmQfgQqb9Dsp1C6m2mwOJc+GGS+IzCXQCYEkC6VVwFnj1XEVsO3LnqUROhJa0niGm031Cnh+09V4cO7pVg7KHfq3W5fqSMpMHrey9xw2CpuZJfHItaT7lTbW2Y2tTNPK2zgQSBu4hoBgjgR8EqQ07Z5NT7R0aTx/7UNA1DK9UnNpIL5gq52X29Y1//wAaoc1ge+BMG0ODhB3XnxWbS7IvYHOe0Q2JMG/MGI8Jlc1U2c0iAbcxISNdng7/AGntulTe003Oex0PYQ6AJEEPpkSHNdILdxbfghCm6oS4vJJvqL81S7KxTm0XU3Fr85aS9zWl8NAAaHG8WHPmnZtYx0RR0wSSGu63E5vrkitpgckjh9stYTniQIPDqrGli2uvpKRRKlT8UxOUJapVb4pPF4/dKZLGMVifqVWEuqODGAucbAC5KdwPZ6vXuBkb+J1p/hGpXT7K2I3Dj/TzO3vLyCeIEaDkklZhPUS4J7C2U3C0/aH6x13H2f6RO4J52MaOM9KfnMj3odaoD/t1P6y7/lKFmYbHMN5BYfiD71rdYOXLds1Vebk05HEEgkcy0n1UDjZ1puO6Rw65RPjKYYaXFnL2FrvW7qjBG4CPc4KbHQCQTZszucxh/wCQIUH4A6miwg8JafKTHgi9+QC4VQeRbPvMwgv2oNJZ1AHzF0X5CgDtluH3TkHDM8/8QsTdHaIi7z5fIrFOB5N0sQ4fszPQ+9ohM08WfwuHl8CjsosA1AA5j4KDcfQBjvBPC6Sxyy3kI0g3Jd/cnsO8Ab/X4pSni6TjDXNceAIJWDFOD47sAcS4f+Iuqsmht7xNyPeR5LbMsEyTz081puOaLHJ5n3QUUYhhvI6Tb5p2FEgWjU+hkoWMxD2kZG0yLSXOc0jwywbcwse2btI9/kl6mbQ/D3DRJsKJ1se4CW92TzcG/wB0u9yHR23ueabTvioHeQDTKqsVsom+p8/f8Et+jXTzH1dAqOno182YtLjlEmIG/gACq/F1XOj9Y9gG5siers0oeAxD6RzNMkcvqUKqyo4k5Tcz9BTll4QRlSoDArHL+80POv4iZVjWqugZGZuMEa/zH4quoUnjVrh0BTVGu5om/l8YVJ0TVgf05H38PW/+v4zC19uc8w2k9oOuemPT9ZHipVMe5w9pKuckm/I3FFlWoOZo4utc2HhEH3rnNq9jaFe/d904/tU4Ek6y3Qq1p4hw4wjDFOWtxfJn80eGef43BfY3ZHsIB+66PZcOIPwSjsGx7pDiBvA0PyXoW08I3EUzTqiQb8CCNCDuK5Kt2DqN/wBGtI4PbH9zfks3Frg6o6ya+bkrqGzGNPtNDiN5uma9RgHA8lJnZfGlwaQ0D8WYEeX3vRX+zOyVOmQ6pNZw/FZs/wAO/wAZSz4LerFdzmcHgquIswHKP2tG+a7PYfZyjRhzoq1PxEWH8IOnXVWvfxbKLcNFEYhg1F+QWiilk5Z6spYD1a41gO9/kl341nEN6yPela+PkWIaf4SfK4HolW173qPP8rAPGyuzKix+10z/ALjfMLGH8L5tyP8A4pem6dSDzbbzEla7hv4R4ge9LI8B3VXN+8C7oB8wfRQr4umbOt/E0/8AIQpFo3OI6G3kZClB69QPhCnI8CNXZ7Kl2ubrwB9ygdnBgl1Nr27y2QR1EwVZGgHatb5T/ha7kN0bPQD3SltHYg2tQAEUxHC0g+DvisU8W9u+jmPSD7o9ViWPYMknVKZtlPiT80m+k1lw2kP4pJ9UI1s28j0HkJKmwHdHhA/P1XM3Z0VQR2OqmwgDdlEITn1Tq8nxRgTvbM/WqkKo3NPl8U7YUhZtF3TzRu4O8G29vyU6by42BRmMfPCPqL3TURNmUmPaJa+evyTrNouaPbaeouOvJKVXEmHR4gW80RmDbEy7+UuHotFZDoZG26W9wHoj/pGl+JvjCR7j6MH3hSbRaNQzxaFWScDp2s0j2SzqZ929U+Ox1Yu9muBGoEt9MhnzRMTtBrdCB0a1U2P2m514B/iyAeqTfkdFizE1i6+LIHAU4P8AUSPcnGbWyeyXPfJABeAbn95rQPMrmWbdc0f7RjgXH3ABDqdp3uFhlO6NFnuhHuVtkzr8M4OkQC46e0DbfP8AkojMHmJDRpqPq64zBdoK1P8AakcDfVWQ7ZvYB7DOkRfkYhC14dxvSkX/ANgMxN+ARm7PO+06T/lcph+3zi+XUQYGhe6P6dB5KOL7WklsUaTYJgwbdIiOqrrwXcnpSZ2LsJFyZ5AEkeRWmUOviCPVcUe19d1hkYeTb9ZJKTft/ESCajyR0APgLQl6iAdGR3dbKy5dHUH5LTah3RHMEeRhceztXVL80Dm2XQRw1TP/AFCHH7oaRobGD8la14kvSkdM7Ek2HmLpCqKgvlbUHL2XeshIN2zP3jB4H3hTbjDuK03J8E7WghrA/epVGyevyU3UWcYHQ+saKTMeeJU3Vg7n9c0sBkXa+nuqN6ZgExRqbgQehB910B1NszF/4Wk+YQ6uBaf8EFHAiwkqBf6biJ9dVX0aBGjqjY5/BNsa7e6R+80e8fJG4dEyWuPtehcPTd5rZww/ZqPHil8Q6CfZc4cQQfSUkdpU26l7P4m/JDoEWX2R3/eetpJm1WEWqN8ZHvC0opfzKIMoHgCtvo/uE9D7lYigAtCieiwjBmzkhahUN9Ru1m3BPUSTYhbpU+JQqu0mM6rbajOx6k3dotVXBupHU/ULn8btx37AGU6lCr4svAJOYgfHhwUuaXA1FsuX7Vpjg71QK23oNm243t1CqGAlHAgajzUdRlbDdfa79zrHokqmIqGfvHn8VKrTbMBtzvAUamEjeY/eqf8AEKm20JJJiFfPbNmtxQajd7mmPren6mGeBLHsHCWD/wAiZVRjqJvOQniXu9AsXpd2ab+wbvGblmTfu9FTkvA0FtwdPwT7aVTJbOJuPZi/Im59FEdFvgp6iXIxUxTQJAO68EHnqbpDFbRJEiYVcG1HuLYJPP4rT8FU3scOW/wG9WtGuSXqBKWMIdM+qs2Y0Zb+0eqoxRIN7KwwlMEwXZZ5a/JEtNCjIsqePAOn11Ri8ETKQr1MpAIYRA425gylalfxUPSzgtTH6mLA0upNqzdV1J0lOMdATcaBOywoYubOnrP1ZW2Fx9gHCRxGvkFzYcrDZ8yCBJB/F8FUG7wTJKjom1bSNPFS+0wlaTIHDfEqRldtM5rGRX5rYd9SlAUZglKmO0NB4Ovn+aOHNgT/AJVZmKLSrJ0Kx80hyQn0R9FbFfQG88lLMOHwRQrFzg2/hHkFiYzN4HzWJUA24Ab0jiNpgSBqPrRIOxjjvSxa2bGSuZ6ng6FAlidrvJ4AfFV1VxzTrMkTOvJOGiLzATDaAjS/Fync2OkI4XvCPuuDd5j4pv7KZ9jQjfZHGEJGs+YHks7qLR4DU+G4Kkm+AsBSYQQCXHlIj/CMHmSQBbgBHST8ExG6AJ3fM71Bwvx4ALSMPJDn4BdxmPtNk83H1har08t7AcgB4CU02oGyXXJ+oSOOrF+6wWqSMmxTE1A49ON0qNm95oHEDd9xp6nUqywtCmLvd4RPqnqmOoMb/qNaOt/JU6JVi2A2IGxmyzwbMfMlN1dnSbX+tFU1+1lJtmBz/QeqUPaqq6zGgcNSluSHtbHtqbOZScK1Qfu6kRwjL8VrDbYw7bvLTm3NzOIHA2+KSxNSvWblqObGsa6JduwxrJ5wEnJ9hpLuS27tGjVaG02usbFw04xB+CqXYaFe4bZLGmXAu5Ex7lN2HpnRsndEwPyWMr5Zqq7HOPp2Qsi604MFsFrRx3meSrcVsUi7bt48OqSGykFNYQVds2Yw2FyI/NL4qmwAeyRJ1g7uCqhWVzKjgZFirXD7Wp27ynDvxMsPFsoFfEMJGWnAAgjSefVAnkknt4B5OmobRY4CHtM6bj5Eyjd6uQeByRKO1XstOYcD8Cto6vlGT0/B2dOu06lbrV2gWXMO2q08Ty3otPF2kSRw3rTeidpcDFLPtRHNVAxM6SORWxiSNye4KLhu0YU6WNE6nLw1HhvCozjVA4hTY6Om+0N3LFQUahW0rXge0//Z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04" name="AutoShape 8" descr="data:image/jpeg;base64,/9j/4AAQSkZJRgABAQAAAQABAAD/2wCEAAkGBhQSERUUExQUFBUUFxQXFxgYFxgYGhgUFRQWFRcUFxYYHCYeFxkjHBQUHy8gIycpLCwsFR4xNTAqNSYrLCkBCQoKDgwOGg8PGikkHCQpLCwsLCwpLCwpKSkpLCkpLCwsLCwpLCwsLCksLCwsKSkpLCwpLCwsLCwpLCwpKSwpLP/AABEIAMABBgMBIgACEQEDEQH/xAAbAAACAgMBAAAAAAAAAAAAAAADBAIFAAEGB//EAEMQAAEDAgMFBQUECQMDBQAAAAEAAhEDIQQSMQVBUWFxBhOBkaEiscHR8BQyUuEVI0JicoKSovEzQ8IWU7IHJDST0v/EABkBAAMBAQEAAAAAAAAAAAAAAAABAgMEBf/EACgRAAICAQMDAgcBAAAAAAAAAAABAhEhAxIxE0FRFGEEIkJScbHwgf/aAAwDAQACEQMRAD8A9WCkGqbqSHlISGbYCph4WMMqZpJiBOKh3xCI9wCB3wOiACsxE7kQFQawRK20gb0AGDFF1EFEa4KYCAKraOHAaqZtK6611EHVR+zN1gKlKiWrKbC7PJ1EBM12gDKE+4FKVxGnmi7HRVVqaWeExXclyCVqjNgoWZUTuysyqiQcLSJlUS1MCCxShahAESFotUoWIAGWqOVGhahMkCQokIzmoZCAAuCiQiuahkIAVrsStZ+UHibfW9M4pyo8djIB3nl8Fya8/pR16Gn9TIYjFhpg3PosVNWqEnd81i5TrPfRUQ3VQhZXbkQUidQuo4jBXUKm0OSg7BKYwoOtingQjjquYyl/tO4/n5qwq7M4ILtlk6eq0TRLTFO+d+I+assGzMBL55KvZRyuGYW39Fc0aFM3b7ylIIhRRA0UpjetEcEOswkWsVmWa+3S6BuR/tEaqopscx0lWRaHtVNCTNvxQO9K1mudoEy2g2IKHWpZBIJSQCDsGRqoCiAivxL98eISz6xOp8lpknBJzAoFq1mUXPKZJFxCGQpwshUIEWqMIpaoFqYiGVaIU4WiEARC3C1CyUxGnBCKISoQgKIkIVUI8JTEuso1J7VZenBylRSbRxt48FR4lpcZgRzP1dWO0HAGBaNT9aJGV513k9JKlQAYTmsRyFiCj1+ntDiPEJqljWneqDBbVDiRNx0urBlMHcPcuukefZbteESFTtJGk+aIMcRvI8JRQWWayVXjaHMeoR24wckqHYxUoh2oQmYNo0siNrA6FTBlAATR/eW2AzqFMnqtgIAXrYIu1K3QwpbvTAeg4/HNpU3Pdo0fQTsKI1qJ1Ck3NvAK4rZfbR1THZSR3bjGUXMEEtdGoP3QfFdtisbTpiXFosTcgTAkxKlSsKIVqAcLtKRqsDf2T5Lme0Pal1WkyrhquRvthzJgkgEh0xYAhWvYztQcXTyuDszGNLnHR0/HeRu9wp5oTQ0ROgQHNXQBg3gIVei2PuytFIW0p2O4hScwbgpYjI27pYOZEeqUftGgBPfMjr8lVkkyoFqVq9ocOP8AdDugcfgi4TaVKr9x7SeGh8iqsknlWsqOaZ4IZanYUDLVAtRi1ac1FiAZVhYpOS9fEhoQ3Q0rMxD8o1hU2Pxdju+U6+a1tHaP5cuapK2JcSbwuDUnvfsehpaexe4OoZJO7nqtUwoBTpkQoNSZWLMy0gAOB7SPNSc8GSbaCYnTSYXUbS7XexS7s5X5/bExGXdcQQRK8x2eYMzv18fyHqrE4oPa4RmcwGDOsGbeCjfKLwcR6oe19HI57nRlIEDUgxfzKlsjtTTxEQDB+6dbxJB4HcvJdn4+QWujKdfH60TeztuHDw2m45ZJ43nXyAWq1ZdyaR7MC3x4SFFy8w2d2ldSqtqOJeHyCD96HQSBeOnkuip9uWmZp5Y4k/Jax14vklo60W3o1PaLhvnqvN9odtqjyRTaWwCLOsZsJO4qj2h2kr91kdmEvaZ0ANju1uJV9SIqZ7X+lUQY+V49gu2jy5oLjz1No5nomsV29qgPyVG2cADlGkHiOISc41aHk9Y+0rn+1+Nq9y5lOmX5mmbgW4C4M9OC47Z/bis+Wl1yNYEi2trKg7S7YtJeXGTNzMiI9qUrTjY7zQLsxtN1HEg1AHBl9RIgzdwm/HNdM7d7ZPxD25iPYmJH4jN7cMo5rmtn4j718pJ09bX1slcc4tfF5tMgeVtdfFZc2hlji8Q7KxjHEskkaajjxGuuk810/YntI+ix2QNDnakybAmBE2vOkcd64nA6yDJgyCCRaCNL3V7sOs8uObKRFiAII3X+tFpBU0TJ4O+f22xBH3mjmGj4yka/bzEaCp45W/Jc9icRNtyVzLq2oytlnjNrvrOzVHl55nTkBoAgd+ki5aL1RI47EBRGI5pPOsLkrHRfU+09cCO9fbmrDDdtaoPtFrhzA+C47OptdzSwM7R3bZ50ayeh+aQr9rqx0c0dGj4yudFRFoUc7oRaQJN4L2j2lxDyIIP8o98WTWIxTiAXkEoNHCCk3mR9aQka1WTyXHqajk6XB36Wlty+TVesXeuuu5AIKmStOMLM2IiFlIoVR60ysgBh1RYkatdYgLGcL2XBp5XS30PrpuUR2YLJaHkgiNBOka2ld87ZdM/k4/ND/QjLxmHifisHpa3t/f4c1x8Hm1fsy9uhzaC3s2tx+aq8Th6geM7SwucYFiCOoO+V627Yo/E7z/JDdsSf2pHNrT8E4x1lyk/9J+U8z78spvDh92MocIM8R4nTgso1vYGZ13DMBP7JMfkvQ6/Z0Os7u3ciwIJ7NNGjaVrD2Todd6e2f2/oKXk83xWLMmbEez4gand/hHxVYPpZiJuLaQW6b9913FbsswzNGiZMmxEniVE9nRH+jS8/yQ932sKXk4Zj2mnmAa0mRwnnayWrOyuDZBtr4Eea7bFdlQ4ECi0TwcLdBu0UW9nQNaEjq0p72vpYbfc5vYxJLiXGBoY3N3KG0aJY3M4NiT1vpI3LpXbHywGUqjQNzY4zzSmI2Gx8d4zEGJ5e4LPqO7adfgNvucbRqSTyFt0QJ8Sl69QlxIJgXknfbTncLrKvZPD3P69o6G3mEH/pTDn/AHKv9I//ACtVrwFsZy9J5FhY6a75XSbEqODXNIIjW+/T6hGp7BwrTPePJBkS3Q+V/FWEUP8AuGTrINzAEnyTXxMdwnpuhd1YTEiYmOS1KLT2XSLs/eknqBbyTL8BTn/UAF94+S09bp92T0WIFyiSrA7JEWqjrZAq9niY/WgfXVHrdLyHRkLZlBzlaN2J7P3wTx+OqG7Y3B7fTXfvTXxuk+4dGRWvK1mVl+gn/iYfBPbO7KvedD4aeJWkfidOWEw6UitwWAdVMAQJ+veumpYVtJsN14wJ6CFZYPYzaDY37yUrj8VSp7/a1gX96icnL8G+nBR/JU4tzplxDQd2/wABwSYKHUrF7i47yoHEbgFFHQMFyFUdGpUM8BL1ayBEqlcJQ4i6HWrJPMSYFygVjNXELEq3FuY6MpnpOhWkjN6h7kOi2b/XxhQJsPn8ls6W05ytzAKAoEjzWh9Rot555j64pgbLFA0ltz91hwuD6LGNInU+A+CBEe6HBaNBTd1jr8ip06ZAF59PGUDFnYXp4qD8MBuVgKf1ZadTkaoArfso+gkcZRI0Eq+7vdqk8TT3kBsfXAoAqKVN2sARzPyQqszcWHQjSZgq6pNtNjzvpui10rUa03EHjDQecSkBU0qhLtGuH8INp4+V+aZ+ysdrTp+LRGnTxU6OABnLTJG+GxpuJEFNU4/CRxMHf1ToRV1dnUoBNKle2lzHGDZK1Nn0AL0WeZbfir2oGwbtHN0x5alapbMa8jLUpHjEyD4iEqh3SHUuUUDtm0D/ALRjlU/K6lQ2BTqENY2tzh4IA5yOq6J2yKFMjMQ4+AE8t6U2h2nYwFlMBscLAKHHT8IuMJMTb2FpEXrvaOGsegnRbb2TwtP/AFK1R99BlbO/ry1VLidvPcR7Wmg3Tu8tVD7QXDefrVZ9OHhG/S9zpmbaw1ERTpM6kZj4kqVTtuLWt0XIVKkJAVsxPAK1Swg6aO3xfaVndZ2kF1vZ59PiuWxmJzuLjA5ILLiAmm4K3NLkvbQkak9FOQFN1GCg14CAMqVklWeiuqJzZ3Z19b2nAtZ6u6cuaErIk1FWyjALjwG8q8weLpU25WATvLjBd4/BX7dnFjQ1jYaN0ep+aDUwhjd6fNTq/DPUVWc/WKatjae9rT4/mtJ2rg7/AHWnnH+Vix9FL7v2HVO9cdzRpxJPxCLfSw8JnzQTmN4tpZ506WusLyB+14zpPESV2Ehu9PCei28kjQ+E+q1TuOe7U+kBRNFodLjTniQJ96ACT1A+uKkx4duPu+KxzpvuG/NHu+KkMQ3j6z8EwJgjT0WwNY16e9C7wRr4lYx7dC+d6ADOBP8AmPco4imXAgWJBjWxIgFSYNwAA5T8oUTnGjfUIA8zZ2jxOCqua5xe3Qsd+zFpB1mx5XKvNndt8PWEOeKb+D3DuzvjNYDqrHtF2aGKGaAypEZgAQ4cHCeHCFxeP/8AT+rSlzC1zW3I321+rrPKNMM6bZ/bVtZ9Wm5raZpmAA5r3OZEmqwh0FgGpExN4ViMaHBrmFtRrT7WT70zvy+Oi8rxWFgAiWuFwW2iddN0EiFfbE7a/Z3FlZ2Wqxzoc0N7pzS2BcG3jrOo0DTsKPT2bXYWy0lxOrQ3S2k/FSwm0KbyQJGVs5d64xmIqOu5xovccwsTSM3gOEx1vPuZobVqtaKoDDAJJa9ptvB0J0k6p7hbTfbfAd9TzUHGnVpyQCPZeD+y7geDl5y3tBVpuyVWvY6YFjc6QOK9Lb2hFQAwHu1lt+EgJN7m4hrqb6Yc02AdFrzv+6RaDbTkpwzWM5RVI5N2KxVSB3dYcM7XMFtbvgKOL2dWYPacyeAdJ8TESrza2AxQa1jz37GCGODjnDRMZsxlxAESLmJhc6cHWdoRH71j6JNUdUHGSs1ROW5Mn3Jg7TA3pM7OfvIHmtM2cZvfkLKSmkEdjC8wJM7gm6WznHWAPP8AyUXBYPLu8NPzKtGYcHd5JojgXweEA0E809U0Ug0NHJJYrFgaJ8E8i+Kcq14LnQJJNgOJTNKm+q8MYJJ9BxPILrNnbFp0B97M8i7svuziwTWTOc1ErNldmg0h9bK92opgiB/Fe/SIVq7FtkAsc3dvEeMaIwqFpGWoyOAmN82GqVxuN0lhB4lmX3OWmIrBxtuTyGcQd9Sd0QZ/thCqNNxJJHSfIQPRLU6xtdpAvGbJ6xAR3ZCJLeo7z35WkE9QFSlYqFqmHBEw3xIafFqxbdiacyBUb53/AKXBYjchUzoO8vIFQ67sngB7JPiEenmcbtcBa5c33An1Vd+hnTd39xP15orMIGXNU/3e5ZK+5s0i5pUxz+uaKGxew56JXC1LAySOYIPkVDHYU1BcD+ZziP6QYKqyaC16THa5TG43PUXt5IL2Udw01gH1G9ApbJcBdwaB+AZSOmUJo4YhvsuJ6k2QFG4YDAY4joPeSjgb8lvBB7viJjf8pKlnLdBA6fU+CBkxmDrMbl45od5ZY9VuvTEgCSTpIeedzu8UB2NeNGi/P8ln2t+9rTx1+aVhRqphXD7z2DfofT8lFtDKMxzkcu8PofkjNxZ/AR0MIjMSNDm/mT5DJyvaLY2HxDC5uenUAdENIBdEw5gteInmvLsJs92IeWsbLmAmOUxBjQzMT0XvVWi0izWjmQfgQqb9Dsp1C6m2mwOJc+GGS+IzCXQCYEkC6VVwFnj1XEVsO3LnqUROhJa0niGm031Cnh+09V4cO7pVg7KHfq3W5fqSMpMHrey9xw2CpuZJfHItaT7lTbW2Y2tTNPK2zgQSBu4hoBgjgR8EqQ07Z5NT7R0aTx/7UNA1DK9UnNpIL5gq52X29Y1//wAaoc1ge+BMG0ODhB3XnxWbS7IvYHOe0Q2JMG/MGI8Jlc1U2c0iAbcxISNdng7/AGntulTe003Oex0PYQ6AJEEPpkSHNdILdxbfghCm6oS4vJJvqL81S7KxTm0XU3Fr85aS9zWl8NAAaHG8WHPmnZtYx0RR0wSSGu63E5vrkitpgckjh9stYTniQIPDqrGli2uvpKRRKlT8UxOUJapVb4pPF4/dKZLGMVifqVWEuqODGAucbAC5KdwPZ6vXuBkb+J1p/hGpXT7K2I3Dj/TzO3vLyCeIEaDkklZhPUS4J7C2U3C0/aH6x13H2f6RO4J52MaOM9KfnMj3odaoD/t1P6y7/lKFmYbHMN5BYfiD71rdYOXLds1Vebk05HEEgkcy0n1UDjZ1puO6Rw65RPjKYYaXFnL2FrvW7qjBG4CPc4KbHQCQTZszucxh/wCQIUH4A6miwg8JafKTHgi9+QC4VQeRbPvMwgv2oNJZ1AHzF0X5CgDtluH3TkHDM8/8QsTdHaIi7z5fIrFOB5N0sQ4fszPQ+9ohM08WfwuHl8CjsosA1AA5j4KDcfQBjvBPC6Sxyy3kI0g3Jd/cnsO8Ab/X4pSni6TjDXNceAIJWDFOD47sAcS4f+Iuqsmht7xNyPeR5LbMsEyTz081puOaLHJ5n3QUUYhhvI6Tb5p2FEgWjU+hkoWMxD2kZG0yLSXOc0jwywbcwse2btI9/kl6mbQ/D3DRJsKJ1se4CW92TzcG/wB0u9yHR23ueabTvioHeQDTKqsVsom+p8/f8Et+jXTzH1dAqOno182YtLjlEmIG/gACq/F1XOj9Y9gG5siers0oeAxD6RzNMkcvqUKqyo4k5Tcz9BTll4QRlSoDArHL+80POv4iZVjWqugZGZuMEa/zH4quoUnjVrh0BTVGu5om/l8YVJ0TVgf05H38PW/+v4zC19uc8w2k9oOuemPT9ZHipVMe5w9pKuckm/I3FFlWoOZo4utc2HhEH3rnNq9jaFe/d904/tU4Ek6y3Qq1p4hw4wjDFOWtxfJn80eGef43BfY3ZHsIB+66PZcOIPwSjsGx7pDiBvA0PyXoW08I3EUzTqiQb8CCNCDuK5Kt2DqN/wBGtI4PbH9zfks3Frg6o6ya+bkrqGzGNPtNDiN5uma9RgHA8lJnZfGlwaQ0D8WYEeX3vRX+zOyVOmQ6pNZw/FZs/wAO/wAZSz4LerFdzmcHgquIswHKP2tG+a7PYfZyjRhzoq1PxEWH8IOnXVWvfxbKLcNFEYhg1F+QWiilk5Z6spYD1a41gO9/kl341nEN6yPela+PkWIaf4SfK4HolW173qPP8rAPGyuzKix+10z/ALjfMLGH8L5tyP8A4pem6dSDzbbzEla7hv4R4ge9LI8B3VXN+8C7oB8wfRQr4umbOt/E0/8AIQpFo3OI6G3kZClB69QPhCnI8CNXZ7Kl2ubrwB9ygdnBgl1Nr27y2QR1EwVZGgHatb5T/ha7kN0bPQD3SltHYg2tQAEUxHC0g+DvisU8W9u+jmPSD7o9ViWPYMknVKZtlPiT80m+k1lw2kP4pJ9UI1s28j0HkJKmwHdHhA/P1XM3Z0VQR2OqmwgDdlEITn1Tq8nxRgTvbM/WqkKo3NPl8U7YUhZtF3TzRu4O8G29vyU6by42BRmMfPCPqL3TURNmUmPaJa+evyTrNouaPbaeouOvJKVXEmHR4gW80RmDbEy7+UuHotFZDoZG26W9wHoj/pGl+JvjCR7j6MH3hSbRaNQzxaFWScDp2s0j2SzqZ929U+Ox1Yu9muBGoEt9MhnzRMTtBrdCB0a1U2P2m514B/iyAeqTfkdFizE1i6+LIHAU4P8AUSPcnGbWyeyXPfJABeAbn95rQPMrmWbdc0f7RjgXH3ABDqdp3uFhlO6NFnuhHuVtkzr8M4OkQC46e0DbfP8AkojMHmJDRpqPq64zBdoK1P8AakcDfVWQ7ZvYB7DOkRfkYhC14dxvSkX/ANgMxN+ARm7PO+06T/lcph+3zi+XUQYGhe6P6dB5KOL7WklsUaTYJgwbdIiOqrrwXcnpSZ2LsJFyZ5AEkeRWmUOviCPVcUe19d1hkYeTb9ZJKTft/ESCajyR0APgLQl6iAdGR3dbKy5dHUH5LTah3RHMEeRhceztXVL80Dm2XQRw1TP/AFCHH7oaRobGD8la14kvSkdM7Ek2HmLpCqKgvlbUHL2XeshIN2zP3jB4H3hTbjDuK03J8E7WghrA/epVGyevyU3UWcYHQ+saKTMeeJU3Vg7n9c0sBkXa+nuqN6ZgExRqbgQehB910B1NszF/4Wk+YQ6uBaf8EFHAiwkqBf6biJ9dVX0aBGjqjY5/BNsa7e6R+80e8fJG4dEyWuPtehcPTd5rZww/ZqPHil8Q6CfZc4cQQfSUkdpU26l7P4m/JDoEWX2R3/eetpJm1WEWqN8ZHvC0opfzKIMoHgCtvo/uE9D7lYigAtCieiwjBmzkhahUN9Ru1m3BPUSTYhbpU+JQqu0mM6rbajOx6k3dotVXBupHU/ULn8btx37AGU6lCr4svAJOYgfHhwUuaXA1FsuX7Vpjg71QK23oNm243t1CqGAlHAgajzUdRlbDdfa79zrHokqmIqGfvHn8VKrTbMBtzvAUamEjeY/eqf8AEKm20JJJiFfPbNmtxQajd7mmPren6mGeBLHsHCWD/wAiZVRjqJvOQniXu9AsXpd2ab+wbvGblmTfu9FTkvA0FtwdPwT7aVTJbOJuPZi/Im59FEdFvgp6iXIxUxTQJAO68EHnqbpDFbRJEiYVcG1HuLYJPP4rT8FU3scOW/wG9WtGuSXqBKWMIdM+qs2Y0Zb+0eqoxRIN7KwwlMEwXZZ5a/JEtNCjIsqePAOn11Ri8ETKQr1MpAIYRA425gylalfxUPSzgtTH6mLA0upNqzdV1J0lOMdATcaBOywoYubOnrP1ZW2Fx9gHCRxGvkFzYcrDZ8yCBJB/F8FUG7wTJKjom1bSNPFS+0wlaTIHDfEqRldtM5rGRX5rYd9SlAUZglKmO0NB4Ovn+aOHNgT/AJVZmKLSrJ0Kx80hyQn0R9FbFfQG88lLMOHwRQrFzg2/hHkFiYzN4HzWJUA24Ab0jiNpgSBqPrRIOxjjvSxa2bGSuZ6ng6FAlidrvJ4AfFV1VxzTrMkTOvJOGiLzATDaAjS/Fync2OkI4XvCPuuDd5j4pv7KZ9jQjfZHGEJGs+YHks7qLR4DU+G4Kkm+AsBSYQQCXHlIj/CMHmSQBbgBHST8ExG6AJ3fM71Bwvx4ALSMPJDn4BdxmPtNk83H1har08t7AcgB4CU02oGyXXJ+oSOOrF+6wWqSMmxTE1A49ON0qNm95oHEDd9xp6nUqywtCmLvd4RPqnqmOoMb/qNaOt/JU6JVi2A2IGxmyzwbMfMlN1dnSbX+tFU1+1lJtmBz/QeqUPaqq6zGgcNSluSHtbHtqbOZScK1Qfu6kRwjL8VrDbYw7bvLTm3NzOIHA2+KSxNSvWblqObGsa6JduwxrJ5wEnJ9hpLuS27tGjVaG02usbFw04xB+CqXYaFe4bZLGmXAu5Ex7lN2HpnRsndEwPyWMr5Zqq7HOPp2Qsi604MFsFrRx3meSrcVsUi7bt48OqSGykFNYQVds2Yw2FyI/NL4qmwAeyRJ1g7uCqhWVzKjgZFirXD7Wp27ynDvxMsPFsoFfEMJGWnAAgjSefVAnkknt4B5OmobRY4CHtM6bj5Eyjd6uQeByRKO1XstOYcD8Cto6vlGT0/B2dOu06lbrV2gWXMO2q08Ty3otPF2kSRw3rTeidpcDFLPtRHNVAxM6SORWxiSNye4KLhu0YU6WNE6nLw1HhvCozjVA4hTY6Om+0N3LFQUahW0rXge0//Z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06" name="AutoShape 10" descr="data:image/jpeg;base64,/9j/4AAQSkZJRgABAQAAAQABAAD/2wCEAAkGBhQSERUUExQUFBUUFxQXFxgYFxgYGhgUFRQWFRcUFxYYHCYeFxkjHBQUHy8gIycpLCwsFR4xNTAqNSYrLCkBCQoKDgwOGg8PGikkHCQpLCwsLCwpLCwpKSkpLCkpLCwsLCwpLCwsLCksLCwsKSkpLCwpLCwsLCwpLCwpKSwpLP/AABEIAMABBgMBIgACEQEDEQH/xAAbAAACAgMBAAAAAAAAAAAAAAADBAIFAAEGB//EAEMQAAEDAgMFBQUECQMDBQAAAAEAAhEDIQQSMQVBUWFxBhOBkaEiscHR8BQyUuEVI0JicoKSovEzQ8IWU7IHJDST0v/EABkBAAMBAQEAAAAAAAAAAAAAAAABAgMEBf/EACgRAAICAQMDAgcBAAAAAAAAAAABAhEhAxIxE0FRFGEEIkJScbHwgf/aAAwDAQACEQMRAD8A9WCkGqbqSHlISGbYCph4WMMqZpJiBOKh3xCI9wCB3wOiACsxE7kQFQawRK20gb0AGDFF1EFEa4KYCAKraOHAaqZtK6611EHVR+zN1gKlKiWrKbC7PJ1EBM12gDKE+4FKVxGnmi7HRVVqaWeExXclyCVqjNgoWZUTuysyqiQcLSJlUS1MCCxShahAESFotUoWIAGWqOVGhahMkCQokIzmoZCAAuCiQiuahkIAVrsStZ+UHibfW9M4pyo8djIB3nl8Fya8/pR16Gn9TIYjFhpg3PosVNWqEnd81i5TrPfRUQ3VQhZXbkQUidQuo4jBXUKm0OSg7BKYwoOtingQjjquYyl/tO4/n5qwq7M4ILtlk6eq0TRLTFO+d+I+assGzMBL55KvZRyuGYW39Fc0aFM3b7ylIIhRRA0UpjetEcEOswkWsVmWa+3S6BuR/tEaqopscx0lWRaHtVNCTNvxQO9K1mudoEy2g2IKHWpZBIJSQCDsGRqoCiAivxL98eISz6xOp8lpknBJzAoFq1mUXPKZJFxCGQpwshUIEWqMIpaoFqYiGVaIU4WiEARC3C1CyUxGnBCKISoQgKIkIVUI8JTEuso1J7VZenBylRSbRxt48FR4lpcZgRzP1dWO0HAGBaNT9aJGV513k9JKlQAYTmsRyFiCj1+ntDiPEJqljWneqDBbVDiRNx0urBlMHcPcuukefZbteESFTtJGk+aIMcRvI8JRQWWayVXjaHMeoR24wckqHYxUoh2oQmYNo0siNrA6FTBlAATR/eW2AzqFMnqtgIAXrYIu1K3QwpbvTAeg4/HNpU3Pdo0fQTsKI1qJ1Ck3NvAK4rZfbR1THZSR3bjGUXMEEtdGoP3QfFdtisbTpiXFosTcgTAkxKlSsKIVqAcLtKRqsDf2T5Lme0Pal1WkyrhquRvthzJgkgEh0xYAhWvYztQcXTyuDszGNLnHR0/HeRu9wp5oTQ0ROgQHNXQBg3gIVei2PuytFIW0p2O4hScwbgpYjI27pYOZEeqUftGgBPfMjr8lVkkyoFqVq9ocOP8AdDugcfgi4TaVKr9x7SeGh8iqsknlWsqOaZ4IZanYUDLVAtRi1ac1FiAZVhYpOS9fEhoQ3Q0rMxD8o1hU2Pxdju+U6+a1tHaP5cuapK2JcSbwuDUnvfsehpaexe4OoZJO7nqtUwoBTpkQoNSZWLMy0gAOB7SPNSc8GSbaCYnTSYXUbS7XexS7s5X5/bExGXdcQQRK8x2eYMzv18fyHqrE4oPa4RmcwGDOsGbeCjfKLwcR6oe19HI57nRlIEDUgxfzKlsjtTTxEQDB+6dbxJB4HcvJdn4+QWujKdfH60TeztuHDw2m45ZJ43nXyAWq1ZdyaR7MC3x4SFFy8w2d2ldSqtqOJeHyCD96HQSBeOnkuip9uWmZp5Y4k/Jax14vklo60W3o1PaLhvnqvN9odtqjyRTaWwCLOsZsJO4qj2h2kr91kdmEvaZ0ANju1uJV9SIqZ7X+lUQY+V49gu2jy5oLjz1No5nomsV29qgPyVG2cADlGkHiOISc41aHk9Y+0rn+1+Nq9y5lOmX5mmbgW4C4M9OC47Z/bis+Wl1yNYEi2trKg7S7YtJeXGTNzMiI9qUrTjY7zQLsxtN1HEg1AHBl9RIgzdwm/HNdM7d7ZPxD25iPYmJH4jN7cMo5rmtn4j718pJ09bX1slcc4tfF5tMgeVtdfFZc2hlji8Q7KxjHEskkaajjxGuuk810/YntI+ix2QNDnakybAmBE2vOkcd64nA6yDJgyCCRaCNL3V7sOs8uObKRFiAII3X+tFpBU0TJ4O+f22xBH3mjmGj4yka/bzEaCp45W/Jc9icRNtyVzLq2oytlnjNrvrOzVHl55nTkBoAgd+ki5aL1RI47EBRGI5pPOsLkrHRfU+09cCO9fbmrDDdtaoPtFrhzA+C47OptdzSwM7R3bZ50ayeh+aQr9rqx0c0dGj4yudFRFoUc7oRaQJN4L2j2lxDyIIP8o98WTWIxTiAXkEoNHCCk3mR9aQka1WTyXHqajk6XB36Wlty+TVesXeuuu5AIKmStOMLM2IiFlIoVR60ysgBh1RYkatdYgLGcL2XBp5XS30PrpuUR2YLJaHkgiNBOka2ld87ZdM/k4/ND/QjLxmHifisHpa3t/f4c1x8Hm1fsy9uhzaC3s2tx+aq8Th6geM7SwucYFiCOoO+V627Yo/E7z/JDdsSf2pHNrT8E4x1lyk/9J+U8z78spvDh92MocIM8R4nTgso1vYGZ13DMBP7JMfkvQ6/Z0Os7u3ciwIJ7NNGjaVrD2Todd6e2f2/oKXk83xWLMmbEez4gand/hHxVYPpZiJuLaQW6b9913FbsswzNGiZMmxEniVE9nRH+jS8/yQ932sKXk4Zj2mnmAa0mRwnnayWrOyuDZBtr4Eea7bFdlQ4ECi0TwcLdBu0UW9nQNaEjq0p72vpYbfc5vYxJLiXGBoY3N3KG0aJY3M4NiT1vpI3LpXbHywGUqjQNzY4zzSmI2Gx8d4zEGJ5e4LPqO7adfgNvucbRqSTyFt0QJ8Sl69QlxIJgXknfbTncLrKvZPD3P69o6G3mEH/pTDn/AHKv9I//ACtVrwFsZy9J5FhY6a75XSbEqODXNIIjW+/T6hGp7BwrTPePJBkS3Q+V/FWEUP8AuGTrINzAEnyTXxMdwnpuhd1YTEiYmOS1KLT2XSLs/eknqBbyTL8BTn/UAF94+S09bp92T0WIFyiSrA7JEWqjrZAq9niY/WgfXVHrdLyHRkLZlBzlaN2J7P3wTx+OqG7Y3B7fTXfvTXxuk+4dGRWvK1mVl+gn/iYfBPbO7KvedD4aeJWkfidOWEw6UitwWAdVMAQJ+veumpYVtJsN14wJ6CFZYPYzaDY37yUrj8VSp7/a1gX96icnL8G+nBR/JU4tzplxDQd2/wABwSYKHUrF7i47yoHEbgFFHQMFyFUdGpUM8BL1ayBEqlcJQ4i6HWrJPMSYFygVjNXELEq3FuY6MpnpOhWkjN6h7kOi2b/XxhQJsPn8ls6W05ytzAKAoEjzWh9Rot555j64pgbLFA0ltz91hwuD6LGNInU+A+CBEe6HBaNBTd1jr8ip06ZAF59PGUDFnYXp4qD8MBuVgKf1ZadTkaoArfso+gkcZRI0Eq+7vdqk8TT3kBsfXAoAqKVN2sARzPyQqszcWHQjSZgq6pNtNjzvpui10rUa03EHjDQecSkBU0qhLtGuH8INp4+V+aZ+ysdrTp+LRGnTxU6OABnLTJG+GxpuJEFNU4/CRxMHf1ToRV1dnUoBNKle2lzHGDZK1Nn0AL0WeZbfir2oGwbtHN0x5alapbMa8jLUpHjEyD4iEqh3SHUuUUDtm0D/ALRjlU/K6lQ2BTqENY2tzh4IA5yOq6J2yKFMjMQ4+AE8t6U2h2nYwFlMBscLAKHHT8IuMJMTb2FpEXrvaOGsegnRbb2TwtP/AFK1R99BlbO/ry1VLidvPcR7Wmg3Tu8tVD7QXDefrVZ9OHhG/S9zpmbaw1ERTpM6kZj4kqVTtuLWt0XIVKkJAVsxPAK1Swg6aO3xfaVndZ2kF1vZ59PiuWxmJzuLjA5ILLiAmm4K3NLkvbQkak9FOQFN1GCg14CAMqVklWeiuqJzZ3Z19b2nAtZ6u6cuaErIk1FWyjALjwG8q8weLpU25WATvLjBd4/BX7dnFjQ1jYaN0ep+aDUwhjd6fNTq/DPUVWc/WKatjae9rT4/mtJ2rg7/AHWnnH+Vix9FL7v2HVO9cdzRpxJPxCLfSw8JnzQTmN4tpZ506WusLyB+14zpPESV2Ehu9PCei28kjQ+E+q1TuOe7U+kBRNFodLjTniQJ96ACT1A+uKkx4duPu+KxzpvuG/NHu+KkMQ3j6z8EwJgjT0WwNY16e9C7wRr4lYx7dC+d6ADOBP8AmPco4imXAgWJBjWxIgFSYNwAA5T8oUTnGjfUIA8zZ2jxOCqua5xe3Qsd+zFpB1mx5XKvNndt8PWEOeKb+D3DuzvjNYDqrHtF2aGKGaAypEZgAQ4cHCeHCFxeP/8AT+rSlzC1zW3I321+rrPKNMM6bZ/bVtZ9Wm5raZpmAA5r3OZEmqwh0FgGpExN4ViMaHBrmFtRrT7WT70zvy+Oi8rxWFgAiWuFwW2iddN0EiFfbE7a/Z3FlZ2Wqxzoc0N7pzS2BcG3jrOo0DTsKPT2bXYWy0lxOrQ3S2k/FSwm0KbyQJGVs5d64xmIqOu5xovccwsTSM3gOEx1vPuZobVqtaKoDDAJJa9ptvB0J0k6p7hbTfbfAd9TzUHGnVpyQCPZeD+y7geDl5y3tBVpuyVWvY6YFjc6QOK9Lb2hFQAwHu1lt+EgJN7m4hrqb6Yc02AdFrzv+6RaDbTkpwzWM5RVI5N2KxVSB3dYcM7XMFtbvgKOL2dWYPacyeAdJ8TESrza2AxQa1jz37GCGODjnDRMZsxlxAESLmJhc6cHWdoRH71j6JNUdUHGSs1ROW5Mn3Jg7TA3pM7OfvIHmtM2cZvfkLKSmkEdjC8wJM7gm6WznHWAPP8AyUXBYPLu8NPzKtGYcHd5JojgXweEA0E809U0Ug0NHJJYrFgaJ8E8i+Kcq14LnQJJNgOJTNKm+q8MYJJ9BxPILrNnbFp0B97M8i7svuziwTWTOc1ErNldmg0h9bK92opgiB/Fe/SIVq7FtkAsc3dvEeMaIwqFpGWoyOAmN82GqVxuN0lhB4lmX3OWmIrBxtuTyGcQd9Sd0QZ/thCqNNxJJHSfIQPRLU6xtdpAvGbJ6xAR3ZCJLeo7z35WkE9QFSlYqFqmHBEw3xIafFqxbdiacyBUb53/AKXBYjchUzoO8vIFQ67sngB7JPiEenmcbtcBa5c33An1Vd+hnTd39xP15orMIGXNU/3e5ZK+5s0i5pUxz+uaKGxew56JXC1LAySOYIPkVDHYU1BcD+ZziP6QYKqyaC16THa5TG43PUXt5IL2Udw01gH1G9ApbJcBdwaB+AZSOmUJo4YhvsuJ6k2QFG4YDAY4joPeSjgb8lvBB7viJjf8pKlnLdBA6fU+CBkxmDrMbl45od5ZY9VuvTEgCSTpIeedzu8UB2NeNGi/P8ln2t+9rTx1+aVhRqphXD7z2DfofT8lFtDKMxzkcu8PofkjNxZ/AR0MIjMSNDm/mT5DJyvaLY2HxDC5uenUAdENIBdEw5gteInmvLsJs92IeWsbLmAmOUxBjQzMT0XvVWi0izWjmQfgQqb9Dsp1C6m2mwOJc+GGS+IzCXQCYEkC6VVwFnj1XEVsO3LnqUROhJa0niGm031Cnh+09V4cO7pVg7KHfq3W5fqSMpMHrey9xw2CpuZJfHItaT7lTbW2Y2tTNPK2zgQSBu4hoBgjgR8EqQ07Z5NT7R0aTx/7UNA1DK9UnNpIL5gq52X29Y1//wAaoc1ge+BMG0ODhB3XnxWbS7IvYHOe0Q2JMG/MGI8Jlc1U2c0iAbcxISNdng7/AGntulTe003Oex0PYQ6AJEEPpkSHNdILdxbfghCm6oS4vJJvqL81S7KxTm0XU3Fr85aS9zWl8NAAaHG8WHPmnZtYx0RR0wSSGu63E5vrkitpgckjh9stYTniQIPDqrGli2uvpKRRKlT8UxOUJapVb4pPF4/dKZLGMVifqVWEuqODGAucbAC5KdwPZ6vXuBkb+J1p/hGpXT7K2I3Dj/TzO3vLyCeIEaDkklZhPUS4J7C2U3C0/aH6x13H2f6RO4J52MaOM9KfnMj3odaoD/t1P6y7/lKFmYbHMN5BYfiD71rdYOXLds1Vebk05HEEgkcy0n1UDjZ1puO6Rw65RPjKYYaXFnL2FrvW7qjBG4CPc4KbHQCQTZszucxh/wCQIUH4A6miwg8JafKTHgi9+QC4VQeRbPvMwgv2oNJZ1AHzF0X5CgDtluH3TkHDM8/8QsTdHaIi7z5fIrFOB5N0sQ4fszPQ+9ohM08WfwuHl8CjsosA1AA5j4KDcfQBjvBPC6Sxyy3kI0g3Jd/cnsO8Ab/X4pSni6TjDXNceAIJWDFOD47sAcS4f+Iuqsmht7xNyPeR5LbMsEyTz081puOaLHJ5n3QUUYhhvI6Tb5p2FEgWjU+hkoWMxD2kZG0yLSXOc0jwywbcwse2btI9/kl6mbQ/D3DRJsKJ1se4CW92TzcG/wB0u9yHR23ueabTvioHeQDTKqsVsom+p8/f8Et+jXTzH1dAqOno182YtLjlEmIG/gACq/F1XOj9Y9gG5siers0oeAxD6RzNMkcvqUKqyo4k5Tcz9BTll4QRlSoDArHL+80POv4iZVjWqugZGZuMEa/zH4quoUnjVrh0BTVGu5om/l8YVJ0TVgf05H38PW/+v4zC19uc8w2k9oOuemPT9ZHipVMe5w9pKuckm/I3FFlWoOZo4utc2HhEH3rnNq9jaFe/d904/tU4Ek6y3Qq1p4hw4wjDFOWtxfJn80eGef43BfY3ZHsIB+66PZcOIPwSjsGx7pDiBvA0PyXoW08I3EUzTqiQb8CCNCDuK5Kt2DqN/wBGtI4PbH9zfks3Frg6o6ya+bkrqGzGNPtNDiN5uma9RgHA8lJnZfGlwaQ0D8WYEeX3vRX+zOyVOmQ6pNZw/FZs/wAO/wAZSz4LerFdzmcHgquIswHKP2tG+a7PYfZyjRhzoq1PxEWH8IOnXVWvfxbKLcNFEYhg1F+QWiilk5Z6spYD1a41gO9/kl341nEN6yPela+PkWIaf4SfK4HolW173qPP8rAPGyuzKix+10z/ALjfMLGH8L5tyP8A4pem6dSDzbbzEla7hv4R4ge9LI8B3VXN+8C7oB8wfRQr4umbOt/E0/8AIQpFo3OI6G3kZClB69QPhCnI8CNXZ7Kl2ubrwB9ygdnBgl1Nr27y2QR1EwVZGgHatb5T/ha7kN0bPQD3SltHYg2tQAEUxHC0g+DvisU8W9u+jmPSD7o9ViWPYMknVKZtlPiT80m+k1lw2kP4pJ9UI1s28j0HkJKmwHdHhA/P1XM3Z0VQR2OqmwgDdlEITn1Tq8nxRgTvbM/WqkKo3NPl8U7YUhZtF3TzRu4O8G29vyU6by42BRmMfPCPqL3TURNmUmPaJa+evyTrNouaPbaeouOvJKVXEmHR4gW80RmDbEy7+UuHotFZDoZG26W9wHoj/pGl+JvjCR7j6MH3hSbRaNQzxaFWScDp2s0j2SzqZ929U+Ox1Yu9muBGoEt9MhnzRMTtBrdCB0a1U2P2m514B/iyAeqTfkdFizE1i6+LIHAU4P8AUSPcnGbWyeyXPfJABeAbn95rQPMrmWbdc0f7RjgXH3ABDqdp3uFhlO6NFnuhHuVtkzr8M4OkQC46e0DbfP8AkojMHmJDRpqPq64zBdoK1P8AakcDfVWQ7ZvYB7DOkRfkYhC14dxvSkX/ANgMxN+ARm7PO+06T/lcph+3zi+XUQYGhe6P6dB5KOL7WklsUaTYJgwbdIiOqrrwXcnpSZ2LsJFyZ5AEkeRWmUOviCPVcUe19d1hkYeTb9ZJKTft/ESCajyR0APgLQl6iAdGR3dbKy5dHUH5LTah3RHMEeRhceztXVL80Dm2XQRw1TP/AFCHH7oaRobGD8la14kvSkdM7Ek2HmLpCqKgvlbUHL2XeshIN2zP3jB4H3hTbjDuK03J8E7WghrA/epVGyevyU3UWcYHQ+saKTMeeJU3Vg7n9c0sBkXa+nuqN6ZgExRqbgQehB910B1NszF/4Wk+YQ6uBaf8EFHAiwkqBf6biJ9dVX0aBGjqjY5/BNsa7e6R+80e8fJG4dEyWuPtehcPTd5rZww/ZqPHil8Q6CfZc4cQQfSUkdpU26l7P4m/JDoEWX2R3/eetpJm1WEWqN8ZHvC0opfzKIMoHgCtvo/uE9D7lYigAtCieiwjBmzkhahUN9Ru1m3BPUSTYhbpU+JQqu0mM6rbajOx6k3dotVXBupHU/ULn8btx37AGU6lCr4svAJOYgfHhwUuaXA1FsuX7Vpjg71QK23oNm243t1CqGAlHAgajzUdRlbDdfa79zrHokqmIqGfvHn8VKrTbMBtzvAUamEjeY/eqf8AEKm20JJJiFfPbNmtxQajd7mmPren6mGeBLHsHCWD/wAiZVRjqJvOQniXu9AsXpd2ab+wbvGblmTfu9FTkvA0FtwdPwT7aVTJbOJuPZi/Im59FEdFvgp6iXIxUxTQJAO68EHnqbpDFbRJEiYVcG1HuLYJPP4rT8FU3scOW/wG9WtGuSXqBKWMIdM+qs2Y0Zb+0eqoxRIN7KwwlMEwXZZ5a/JEtNCjIsqePAOn11Ri8ETKQr1MpAIYRA425gylalfxUPSzgtTH6mLA0upNqzdV1J0lOMdATcaBOywoYubOnrP1ZW2Fx9gHCRxGvkFzYcrDZ8yCBJB/F8FUG7wTJKjom1bSNPFS+0wlaTIHDfEqRldtM5rGRX5rYd9SlAUZglKmO0NB4Ovn+aOHNgT/AJVZmKLSrJ0Kx80hyQn0R9FbFfQG88lLMOHwRQrFzg2/hHkFiYzN4HzWJUA24Ab0jiNpgSBqPrRIOxjjvSxa2bGSuZ6ng6FAlidrvJ4AfFV1VxzTrMkTOvJOGiLzATDaAjS/Fync2OkI4XvCPuuDd5j4pv7KZ9jQjfZHGEJGs+YHks7qLR4DU+G4Kkm+AsBSYQQCXHlIj/CMHmSQBbgBHST8ExG6AJ3fM71Bwvx4ALSMPJDn4BdxmPtNk83H1har08t7AcgB4CU02oGyXXJ+oSOOrF+6wWqSMmxTE1A49ON0qNm95oHEDd9xp6nUqywtCmLvd4RPqnqmOoMb/qNaOt/JU6JVi2A2IGxmyzwbMfMlN1dnSbX+tFU1+1lJtmBz/QeqUPaqq6zGgcNSluSHtbHtqbOZScK1Qfu6kRwjL8VrDbYw7bvLTm3NzOIHA2+KSxNSvWblqObGsa6JduwxrJ5wEnJ9hpLuS27tGjVaG02usbFw04xB+CqXYaFe4bZLGmXAu5Ex7lN2HpnRsndEwPyWMr5Zqq7HOPp2Qsi604MFsFrRx3meSrcVsUi7bt48OqSGykFNYQVds2Yw2FyI/NL4qmwAeyRJ1g7uCqhWVzKjgZFirXD7Wp27ynDvxMsPFsoFfEMJGWnAAgjSefVAnkknt4B5OmobRY4CHtM6bj5Eyjd6uQeByRKO1XstOYcD8Cto6vlGT0/B2dOu06lbrV2gWXMO2q08Ty3otPF2kSRw3rTeidpcDFLPtRHNVAxM6SORWxiSNye4KLhu0YU6WNE6nLw1HhvCozjVA4hTY6Om+0N3LFQUahW0rXge0//Z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8" name="Picture 12" descr="http://www.zooborns.com/.a/6a010535647bf3970b0134858a0ba2970c-800wi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19600" y="1981200"/>
            <a:ext cx="4362450" cy="32004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Which word goes with this picture: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i="1" dirty="0" smtClean="0"/>
              <a:t>destroy, released or journey</a:t>
            </a:r>
            <a:r>
              <a:rPr lang="en-US" b="1" dirty="0" smtClean="0"/>
              <a:t>?</a:t>
            </a:r>
            <a:endParaRPr lang="en-US" b="1" dirty="0"/>
          </a:p>
        </p:txBody>
      </p:sp>
      <p:pic>
        <p:nvPicPr>
          <p:cNvPr id="3074" name="Picture 2" descr="http://www.frugalmonkey.com/wp-content/uploads/2011/01/Passport_Program_provides_worldwide_experiences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600200"/>
            <a:ext cx="6858000" cy="48964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Which word goes with this picture: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i="1" dirty="0" smtClean="0"/>
              <a:t>destroy, released or journey</a:t>
            </a:r>
            <a:r>
              <a:rPr lang="en-US" b="1" dirty="0" smtClean="0"/>
              <a:t>?</a:t>
            </a:r>
            <a:endParaRPr lang="en-US" dirty="0"/>
          </a:p>
        </p:txBody>
      </p:sp>
      <p:pic>
        <p:nvPicPr>
          <p:cNvPr id="2050" name="Picture 2" descr="http://uploads.neatorama.com/wp-content/uploads/2010/07/P201003101619112665025535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524000"/>
            <a:ext cx="6705600" cy="46265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78</Words>
  <Application>Microsoft Office PowerPoint</Application>
  <PresentationFormat>On-screen Show (4:3)</PresentationFormat>
  <Paragraphs>14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Slide 1</vt:lpstr>
      <vt:lpstr>destroy to ruin</vt:lpstr>
      <vt:lpstr>released let go</vt:lpstr>
      <vt:lpstr>journey a long trip from one place to another</vt:lpstr>
      <vt:lpstr>Which picture shows destroy?</vt:lpstr>
      <vt:lpstr>Which picture shows released?</vt:lpstr>
      <vt:lpstr>Which picture shows journey?</vt:lpstr>
      <vt:lpstr>Which word goes with this picture: destroy, released or journey?</vt:lpstr>
      <vt:lpstr>Which word goes with this picture: destroy, released or journey?</vt:lpstr>
      <vt:lpstr>Which word goes with this picture: destroy, released or journey?</vt:lpstr>
    </vt:vector>
  </TitlesOfParts>
  <Company>RPS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</dc:creator>
  <cp:lastModifiedBy>st</cp:lastModifiedBy>
  <cp:revision>13</cp:revision>
  <dcterms:created xsi:type="dcterms:W3CDTF">2012-10-30T18:01:21Z</dcterms:created>
  <dcterms:modified xsi:type="dcterms:W3CDTF">2014-05-01T13:13:06Z</dcterms:modified>
</cp:coreProperties>
</file>