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E66E-A72A-4062-80F2-ABE514920ACA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9E66E-A72A-4062-80F2-ABE514920ACA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9FB6-F7C2-4793-BC85-FF4DA7A3A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723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entury Gothic" pitchFamily="34" charset="0"/>
              </a:rPr>
              <a:t>Possum Magic</a:t>
            </a:r>
          </a:p>
          <a:p>
            <a:pPr algn="ctr"/>
            <a:r>
              <a:rPr lang="en-US" sz="4000" dirty="0" smtClean="0">
                <a:latin typeface="Century Gothic" pitchFamily="34" charset="0"/>
              </a:rPr>
              <a:t>by </a:t>
            </a:r>
            <a:r>
              <a:rPr lang="en-US" sz="4000" dirty="0" err="1" smtClean="0">
                <a:latin typeface="Century Gothic" pitchFamily="34" charset="0"/>
              </a:rPr>
              <a:t>Mem</a:t>
            </a:r>
            <a:r>
              <a:rPr lang="en-US" sz="4000" dirty="0" smtClean="0">
                <a:latin typeface="Century Gothic" pitchFamily="34" charset="0"/>
              </a:rPr>
              <a:t> Fox and Julie </a:t>
            </a:r>
            <a:r>
              <a:rPr lang="en-US" sz="4000" dirty="0" err="1" smtClean="0">
                <a:latin typeface="Century Gothic" pitchFamily="34" charset="0"/>
              </a:rPr>
              <a:t>Vivas</a:t>
            </a:r>
            <a:r>
              <a:rPr lang="en-US" sz="4000" dirty="0" smtClean="0">
                <a:latin typeface="Century Gothic" pitchFamily="34" charset="0"/>
              </a:rPr>
              <a:t> </a:t>
            </a:r>
            <a:endParaRPr lang="en-US" sz="4000" dirty="0">
              <a:latin typeface="Century Gothic" pitchFamily="34" charset="0"/>
            </a:endParaRPr>
          </a:p>
        </p:txBody>
      </p:sp>
      <p:pic>
        <p:nvPicPr>
          <p:cNvPr id="11266" name="Picture 2" descr="http://2.bp.blogspot.com/_gxXiCUekNuU/St_YvBKcEHI/AAAAAAAAhOI/kbSvoFBVKWc/s400/PossumMag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057400"/>
            <a:ext cx="3971925" cy="4123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53200" y="32004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Updated</a:t>
            </a:r>
          </a:p>
          <a:p>
            <a:r>
              <a:rPr lang="en-US" dirty="0" smtClean="0"/>
              <a:t>January, 2013</a:t>
            </a:r>
          </a:p>
          <a:p>
            <a:r>
              <a:rPr lang="en-US" dirty="0" smtClean="0"/>
              <a:t>Old Wire Road Elementary Kindergarten -Unit 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Which word goes with this picture?</a:t>
            </a:r>
            <a:br>
              <a:rPr lang="en-US" dirty="0" smtClean="0"/>
            </a:br>
            <a:r>
              <a:rPr lang="en-US" b="1" i="1" dirty="0" smtClean="0"/>
              <a:t>miserable, precious, visible</a:t>
            </a:r>
            <a:endParaRPr lang="en-US" dirty="0"/>
          </a:p>
        </p:txBody>
      </p:sp>
      <p:pic>
        <p:nvPicPr>
          <p:cNvPr id="4" name="Content Placeholder 3" descr="miserable2 (Small)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2262" y="1981200"/>
            <a:ext cx="2759476" cy="4144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 pitchFamily="34" charset="0"/>
              </a:rPr>
              <a:t>miserable- very sad</a:t>
            </a:r>
            <a:endParaRPr lang="en-US" sz="6000" dirty="0">
              <a:latin typeface="Century Gothic" pitchFamily="34" charset="0"/>
            </a:endParaRPr>
          </a:p>
        </p:txBody>
      </p:sp>
      <p:pic>
        <p:nvPicPr>
          <p:cNvPr id="14338" name="Picture 2" descr="C:\Documents and Settings\lgoessen\Local Settings\Temporary Internet Files\Content.IE5\WMMVIVNF\MM90028274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670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precious- loved or dear to a person</a:t>
            </a:r>
            <a:endParaRPr lang="en-US" sz="5400" dirty="0"/>
          </a:p>
        </p:txBody>
      </p:sp>
      <p:pic>
        <p:nvPicPr>
          <p:cNvPr id="15362" name="Picture 2" descr="http://www.polyvore.com/cgi/img-thing?.out=jpg&amp;size=l&amp;tid=5267045"/>
          <p:cNvPicPr>
            <a:picLocks noChangeAspect="1" noChangeArrowheads="1"/>
          </p:cNvPicPr>
          <p:nvPr/>
        </p:nvPicPr>
        <p:blipFill>
          <a:blip r:embed="rId2" cstate="print"/>
          <a:srcRect l="13084" r="14019"/>
          <a:stretch>
            <a:fillRect/>
          </a:stretch>
        </p:blipFill>
        <p:spPr bwMode="auto">
          <a:xfrm>
            <a:off x="5105400" y="1981200"/>
            <a:ext cx="3276600" cy="4494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 pitchFamily="34" charset="0"/>
              </a:rPr>
              <a:t>visible- can be seen</a:t>
            </a:r>
            <a:endParaRPr lang="en-US" sz="7200" dirty="0">
              <a:latin typeface="Century Gothic" pitchFamily="34" charset="0"/>
            </a:endParaRPr>
          </a:p>
        </p:txBody>
      </p:sp>
      <p:pic>
        <p:nvPicPr>
          <p:cNvPr id="16387" name="Picture 3" descr="C:\Documents and Settings\lgoessen\Local Settings\Temporary Internet Files\Content.IE5\Z9OF38BM\MC9004377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068645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r>
              <a:rPr lang="en-US" sz="5400" dirty="0" smtClean="0"/>
              <a:t>Which picture goes with </a:t>
            </a:r>
            <a:r>
              <a:rPr lang="en-US" sz="5400" b="1" i="1" dirty="0" smtClean="0"/>
              <a:t>miserable?</a:t>
            </a:r>
            <a:endParaRPr lang="en-US" sz="5400" dirty="0"/>
          </a:p>
        </p:txBody>
      </p:sp>
      <p:pic>
        <p:nvPicPr>
          <p:cNvPr id="4" name="Content Placeholder 3" descr="miserable2 - Copy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667000"/>
            <a:ext cx="3891597" cy="2590800"/>
          </a:xfrm>
        </p:spPr>
      </p:pic>
      <p:pic>
        <p:nvPicPr>
          <p:cNvPr id="5" name="Picture 4" descr="notmiserable1 - Copy (Smal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362200"/>
            <a:ext cx="3200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Which picture goes with </a:t>
            </a:r>
            <a:r>
              <a:rPr lang="en-US" sz="5400" b="1" i="1" dirty="0" smtClean="0"/>
              <a:t>precious?</a:t>
            </a:r>
            <a:endParaRPr lang="en-US" sz="5400" dirty="0"/>
          </a:p>
        </p:txBody>
      </p:sp>
      <p:pic>
        <p:nvPicPr>
          <p:cNvPr id="4" name="Content Placeholder 3" descr="precious1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3777574" cy="4068763"/>
          </a:xfrm>
        </p:spPr>
      </p:pic>
      <p:pic>
        <p:nvPicPr>
          <p:cNvPr id="5" name="Picture 4" descr="notprecious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388" y="3276600"/>
            <a:ext cx="4006056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 goes with </a:t>
            </a:r>
            <a:r>
              <a:rPr lang="en-US" b="1" i="1" dirty="0" smtClean="0"/>
              <a:t>visible?</a:t>
            </a:r>
            <a:endParaRPr lang="en-US" dirty="0"/>
          </a:p>
        </p:txBody>
      </p:sp>
      <p:pic>
        <p:nvPicPr>
          <p:cNvPr id="4" name="Content Placeholder 3" descr="visible1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4445000" cy="2667000"/>
          </a:xfrm>
        </p:spPr>
      </p:pic>
      <p:pic>
        <p:nvPicPr>
          <p:cNvPr id="5" name="Picture 4" descr="notvisible - Copy (Smal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81400"/>
            <a:ext cx="4401062" cy="27435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picture? </a:t>
            </a:r>
            <a:br>
              <a:rPr lang="en-US" dirty="0" smtClean="0"/>
            </a:br>
            <a:r>
              <a:rPr lang="en-US" b="1" i="1" dirty="0" smtClean="0"/>
              <a:t>miserable, precious, visible</a:t>
            </a:r>
            <a:endParaRPr lang="en-US" dirty="0"/>
          </a:p>
        </p:txBody>
      </p:sp>
      <p:pic>
        <p:nvPicPr>
          <p:cNvPr id="4" name="Content Placeholder 3" descr="precious2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2637" y="1600200"/>
            <a:ext cx="385872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word goes with this picture?</a:t>
            </a:r>
            <a:br>
              <a:rPr lang="en-US" dirty="0" smtClean="0"/>
            </a:br>
            <a:r>
              <a:rPr lang="en-US" b="1" i="1" dirty="0" smtClean="0"/>
              <a:t>miserable, precious, visible</a:t>
            </a:r>
            <a:endParaRPr lang="en-US" dirty="0"/>
          </a:p>
        </p:txBody>
      </p:sp>
      <p:pic>
        <p:nvPicPr>
          <p:cNvPr id="4" name="Content Placeholder 3" descr="visible - Copy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813" y="1600200"/>
            <a:ext cx="6798374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73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Which picture goes with miserable?</vt:lpstr>
      <vt:lpstr>Which picture goes with precious?</vt:lpstr>
      <vt:lpstr>Which picture goes with visible?</vt:lpstr>
      <vt:lpstr>Which word goes with this picture?  miserable, precious, visible</vt:lpstr>
      <vt:lpstr>Which word goes with this picture? miserable, precious, visible</vt:lpstr>
      <vt:lpstr>Which word goes with this picture? miserable, precious, visible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6</cp:revision>
  <dcterms:created xsi:type="dcterms:W3CDTF">2012-01-11T20:30:29Z</dcterms:created>
  <dcterms:modified xsi:type="dcterms:W3CDTF">2013-01-31T21:10:48Z</dcterms:modified>
</cp:coreProperties>
</file>