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E74F-BCAE-4272-9742-263375BE3123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6E36-DDEC-4EB6-9192-CC2976930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E74F-BCAE-4272-9742-263375BE3123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6E36-DDEC-4EB6-9192-CC2976930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E74F-BCAE-4272-9742-263375BE3123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6E36-DDEC-4EB6-9192-CC2976930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E74F-BCAE-4272-9742-263375BE3123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6E36-DDEC-4EB6-9192-CC2976930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E74F-BCAE-4272-9742-263375BE3123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6E36-DDEC-4EB6-9192-CC2976930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E74F-BCAE-4272-9742-263375BE3123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6E36-DDEC-4EB6-9192-CC2976930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E74F-BCAE-4272-9742-263375BE3123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6E36-DDEC-4EB6-9192-CC2976930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E74F-BCAE-4272-9742-263375BE3123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6E36-DDEC-4EB6-9192-CC2976930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E74F-BCAE-4272-9742-263375BE3123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6E36-DDEC-4EB6-9192-CC2976930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E74F-BCAE-4272-9742-263375BE3123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6E36-DDEC-4EB6-9192-CC2976930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E74F-BCAE-4272-9742-263375BE3123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6E36-DDEC-4EB6-9192-CC2976930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7E74F-BCAE-4272-9742-263375BE3123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06E36-DDEC-4EB6-9192-CC2976930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7772400" cy="1470025"/>
          </a:xfrm>
        </p:spPr>
        <p:txBody>
          <a:bodyPr/>
          <a:lstStyle/>
          <a:p>
            <a:r>
              <a:rPr lang="en-US" u="sng" dirty="0" smtClean="0">
                <a:latin typeface="Century Gothic" pitchFamily="34" charset="0"/>
              </a:rPr>
              <a:t>The Story of Jumping Mouse</a:t>
            </a:r>
            <a:br>
              <a:rPr lang="en-US" u="sng" dirty="0" smtClean="0">
                <a:latin typeface="Century Gothic" pitchFamily="34" charset="0"/>
              </a:rPr>
            </a:br>
            <a:r>
              <a:rPr lang="en-US" sz="3200" dirty="0" smtClean="0">
                <a:latin typeface="Century Gothic" pitchFamily="34" charset="0"/>
              </a:rPr>
              <a:t>by: John Steptoe</a:t>
            </a:r>
            <a:endParaRPr lang="en-US" sz="3200" dirty="0">
              <a:latin typeface="Century Gothic" pitchFamily="34" charset="0"/>
            </a:endParaRPr>
          </a:p>
        </p:txBody>
      </p:sp>
      <p:pic>
        <p:nvPicPr>
          <p:cNvPr id="4098" name="Picture 2" descr="http://images.betterworldbooks.com/068/The-Story-of-Jumping-Mouse-Steptoe-John-97806880190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524000"/>
            <a:ext cx="3733800" cy="46818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14400"/>
            <a:ext cx="4456669" cy="29546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smtClean="0">
                <a:latin typeface="Century Gothic" pitchFamily="34" charset="0"/>
              </a:rPr>
              <a:t>content</a:t>
            </a:r>
          </a:p>
          <a:p>
            <a:r>
              <a:rPr lang="en-US" sz="7200" dirty="0" smtClean="0">
                <a:latin typeface="Century Gothic" pitchFamily="34" charset="0"/>
              </a:rPr>
              <a:t>-</a:t>
            </a:r>
            <a:r>
              <a:rPr lang="en-US" sz="5400" dirty="0" smtClean="0">
                <a:latin typeface="Century Gothic" pitchFamily="34" charset="0"/>
              </a:rPr>
              <a:t>happy with </a:t>
            </a:r>
          </a:p>
          <a:p>
            <a:r>
              <a:rPr lang="en-US" sz="5400" dirty="0" smtClean="0">
                <a:latin typeface="Century Gothic" pitchFamily="34" charset="0"/>
              </a:rPr>
              <a:t>something</a:t>
            </a:r>
            <a:endParaRPr lang="en-US" sz="5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074" name="AutoShape 2" descr="data:image/jpeg;base64,/9j/4AAQSkZJRgABAQAAAQABAAD/2wBDAAkGBwgHBgkIBwgKCgkLDRYPDQwMDRsUFRAWIB0iIiAdHx8kKDQsJCYxJx8fLT0tMTU3Ojo6Iys/RD84QzQ5Ojf/2wBDAQoKCg0MDRoPDxo3JR8lNzc3Nzc3Nzc3Nzc3Nzc3Nzc3Nzc3Nzc3Nzc3Nzc3Nzc3Nzc3Nzc3Nzc3Nzc3Nzc3Nzf/wAARCADCAQMDASIAAhEBAxEB/8QAGgAAAgMBAQAAAAAAAAAAAAAAAgMAAQQFBv/EADgQAAEEAQMCBAQFAgYCAwAAAAEAAgMRBBIhMUFRBRMiYRRScZEjMkKBoRXRM2KxweHwJHJUc5L/xAAaAQEBAAMBAQAAAAAAAAAAAAAAAQIDBAUG/8QAJhEBAAMAAgMAAgICAwEAAAAAAAECEQMSBCExE0EFIlGBIzJhkf/aAAwDAQACEQMRAD8A9GHIgUoFEHLraDgUQKSCiBQOBVhLBRByBg2RAhKtEFQwFEClKwUDQVYKXasFAamyC1LQFsohV0glq1SpEEohtRBZVKWoghVK0JQXapS1VoIUBRFUUAlCSiKEoKVFWUJUFKKKIMociDkoFECgaCjDkkIwUDgVYKUCjCKYCiBSwiCBgKsEJYRBAdq7QqwqCtXaEK1NEtXaqkQaTwD9k2IMUoiLXdj9lVJFolcUrpXSiailFaiaoSoiKqwiBpSldqiVNFKiFZPuqJTQJCEhESgJQUQhKslCSgpRVaiDEEYSwUYKBgRgJbSjBU0wwBEAgBRgpq4MAIxSWCiBQMFK9ku1eoDkhAy1YKSZYxy8fdWyVjyQ1wNc0pNorGyse/UHDc7IwGj8xv2CQ6UNFD7rmy+KsZ4k3De0tLo9bXk7HfcLxfJ/krTM14f/AK6+Px4j3Z2hM1v5QAr+I9153xHxbygIMSpcuTaNg3r3PYBb45HBg1G3VueLXlX5+WY7Wl0xWvyHT+I91fnNPNLmGQ0sXh3iEkkk8GSQJYpCAOLb0KcfPyZsT8JrHyXoPw3eyFzSBfI9lycrxOLEax0rj6nhjQBZJPC2x5PuvQ4P5Lkpnb3DRfgrb4dalqra8W3nss5yoQaMjQV7nDzU5q9quO9JpOS0WqJWOTxHGZzID9EseK456lbslhsN9qiVh/qeOeqp3ieOOpTJNhuLkJKwnxSDuUB8Vh6ApkpsN5KElYD4pH8pVDxOE8ghMk2G4lASsbvEougJSj4mzowpkmw6FqLm/wBTHyFRMk2HE/qMrv1FW3xCYmg5y6AxofkCNsEQ4YFNGBufNXL0Q8Qn6F32XREMfyhEImfKE0c8Z+V0cfsiZnZh4LvsuiI2fKEYaOw+yaYwDMzD832U+IzSeXLpBo7IgPZNMcsuzT+p6otyz1ef3XXARAJpjjMxcp7gKdZ7ldrHazFhEUe5/U7uVHO0MPcrhTeORue/HxQX5essbGeh7n26rw/5HybXn8VPkfXb4/HFY7S7zpL6rJmYuNmNDcmJsgBsX0QseQwajZrc91fmbrwO0xOw7s1eNjY+I0tx4WRg86RVp/mLMXoS9YzaZ+kRjX5izZWLBlUZWnU38r2uLXN+hCESX1V+Z7qxaYnYWY0uDw7HinbO500sjPyGWQu0/QLoCUd1j8z3S5MhsYt7qF1ZWc3tb7LHrEOpHNR2KXmYUWS7zhYcfzV191iZkAEWeVux5gduhXf4Xk24bxLTy8cXrjJ/To/mKv8Ap8XcrY6gatCXNHVfUxybGxLzJrjL8BF7q/govdaA9p4KouHdXsdWc4UPYqfCQjonlw7oS5vdTsdSTjQ/Kq+GiH6UwyN7oTIO6djqAwRfKFRhi+UKzK3ugMzO6djqvyo/lCiHzWfMonY6kDJh+ZEMqHukDEb2RDFZ0XN+aW78cHDMg7lEM2DuUoYrR02Vsxo/qp+aV6QaM2H3RDOh90h2M3o1F8M2uFPzSdIO+PiHQq/6hF8pSWYwA3abTmwN0/lFp+ay9IEPEIzwwra0tEYdJ6SeGjcrnyaMcaiBfRJjzPNkq+N15vmfyHJS8cdP9t/FwVmO0tc8tlcfFIf4rmyAD0hkYP7En/ULdJJyuX4Y+35Z6nId/oAvKteZ7S3xHx1tSmpZ9arzFytxzpEozG0qWTZL1rGVhqEyozrKXKi5TZXGwTA9UnLZHk474ZhqY8UQs5f2ViXaiVspMxOsbR6czwqCabKd8Rlvliw5i2NhFEkDYuPWrXqYZtNLy3gchLcuQg0/Ie5p7i/+F2fiBQrldXPf/kz/AA1Ur6dXLmeNDoxdjdZTkT/KEzDeZnBtE30C0OhLTVfde34vNNuOMly8lIizB8TP0AVHIn6hbPJbvbVYhYeq6O9mvrDAciYcn+EJyJu/8Lf8Mw2kSYpHBTvY6wxuyZONQVGWc8H+FrbjsAAc0Epuhgqhsnax1hzS+euf4Q6pz1K6LmiyaQ0ByFe0mQ5/4/cqLdqaFE7SZBmo9lC13RZ5J3g+kbd0Lc1zW6nXXTZYarcHuAp1FRtXbRSzty2voNabTfN0VdX2QaLcrs7BIGU66DNk0TWLIpNUwk3ZKqwPzOWWTKDXbtJ90YzGdWE37KaMfjculsek2CCsHhkpdJIb4AXSy/LzMZ8VBrgbaey5Hh7XwyTMeKNBeR5nFMXm/wDl1cVo646T5Duub4fKG5WbGekur9iB/ZanPtcqd3w3i0cnDMhmgn/MNx/uuLj/ALdq/wDjO3rJdkydkJkWbX7qi/3WnJbD3vsIdSQXqi9OqnmRCXpOtUXK9Q4vWfNyBBjSyn9LSR9VZfsudmv+KyosRv5QRJL9BwP3P+i3cXHtvfxjefTf4eww4UUZ5DRf16rU02EgOpW126wttpmSPUOli5fwxDwu1B4izIaGvN9j2Xj8yXSwb9VeNmEEU5ZU70mLVkmsWj29gaO4KW50bTTrXPiynCJpB5CE5L9JshfRUttYlwTGS6X4ZFglUTG4WSuR8Tkg+gBw7JrZ5HNssLa5tZajd+EdwVQbHvRpcmWeYtJbGQe3dZnS5klDTpvY2mmO4RG0/m590BfGTQfa5H/kRtOuIuAHIPKqN0jhYaQmmOk6JhJN/wAqLnF8g23UTTGJuTNjgeY4kJ8PiRyIy1jC3sa5R/BeY0/ifcIxgmOP0vFqC8bNla3y5o6PzDqmulmIc5pbvwksw8iqkNtO6E4sbA5oe8nlAONl5EcjhIC6+pWsZEs4ALwwjoOqGOJsjQ0Amh15TIMfe3gADfZQOEjHMdqNnss8j53jTC8M9kbxE4u2Lb7IDIwkVH6hsCU0VG2Vt6zzyVHRva4ur0EcoosjzpHNoewvlU6PJFsddDcADotfJXtSasqzk6Taw+JQfE47mA04btPYjgrZJbHEHauiQ8rwfdL7+4dnqYZfDswzxaZdpmemRvYrUXLm5uM/zRk4pDZgN74eOxUx/EGPPlygxTDlj/8Abut1uOLf2okTnqXQLlWpJ8wKtYWrq2acTRoqi5JMg7rJkZ7GHy4gZZjwxm5/fss68drTkJNog/OzBjxgNGuV50sYOXFDhQGBhdI7VM86pHdz/ZJxcd4kORkkOncKFcMHYLWXHotlsrHSv+2EbM7JwcjY7ZZh9U5m45WvqyZ/EJLIai8NgfkSVXpHJRYmK/xHKJAIZf5ugC9NjeHCCMRtG3Nru4ODtHv4135OsZBLjoaG+XxsSkT5GLGfz+r5VtmgiDre5xroFnGNE71RxNB6kr0McrI3Oc70siLnA88I5c55GiQhj+gG6dPhl4Fu09Tp2S3YjGHWXan9B1QWS5zdn8KY8c7TfmeYL4IRekV1pMsRt1En9lRZeHtcx/PYLPXl/hxMLgfdOADjrAq+tpMkrmktxwNXdEKc+YGhGwD/ANlELoXvcXOcATyog1umqhoq1nkE8knoj1s+tIGZLYyC8hO+OETS4AGhwoEsyMgOLC0hgO4PITw5ocOg5JKCHxKKUavLc2+bC2CIvAfGxrmn7oDg0ONOO54KnlnUQHUOlKg8h4BYR+yY6Sjs6j2IQQx64tJHq7kLKfDpXOGp+1rX8QNtRbfWkbZ9TQLHPIT0MZ8FbC9joZXAg72ujHDpB1uDieqJup7KJBS3sDSAXgHtaoweK45/xW71s6lx3ml6iKnMIlewtK4XieH5Li6I6ozwR0Xm+Xwe+9XRxX/UucXJGRBFO3TKxrh7hG7ZA5y467E7DonJY3YL2f4GVNGOxOofygMOd/8AKZX/ANa2FyEuW+OS37YdIZBhySf4+TK4dgdI/haseCKBumJgaPbqpqU1Ja9rRixWIP1KApQKNq19WRgXTwsD4mMh79AO3uVihYxtGU0Oyb/US2TSS2m7soLr4ODf7WaOTk/UO9BjuxW+U2MNjHFdU1jnj8zrHuuZi+Jy5ABLi0AcVyt0Tmufq1CuxXfGR8c6ZOXBjghxAPuhgkEwsEfRLlfDK8MyoL32rda8OGENJYzSz35VCH2G6jd3wo4MDg/TbutLe6OIC+6Q5rNw1MRgcS820Uo5mutV+9LQ5ultMaL90qpSKIAHsgVUYdQad+UJAjcdMVjv1TZGnYa/rS58kuQMgOY4mMGi2uUDDIASCx5PdRLMoaSC2W/YqIORWQ2YF41tHQJxhmkm9JptX6iujDCaaXygn2C2xwQNb6qce5Cg58ImZHu1riOKTcKbLa8hzgBfB6BdCMw6CGNA6FQ6GkAMafdBqhlDwA4Weqd5TJDssZIAHlHfsEwzSRkGiQAgf8I0OsNFn2SX4Mjn6hKWtvgBNx80uBL9qWkS6h0Nq5AyOhc11h5QyxBzfUfVxdLa5zQCa+qS5zXbCyFMHKmyBjsFHUegpZ45cmdkhfEG3sOy68mLHIwmhtxskiF8bCLa79lMXXA+GfK4ta23jmuCsk7SwlrgQfdelMbvLeWANeeDS4viABDRI4OkA3I7rz/J461mJq6eK0z6ly3GkOpDKS3jdKjeX8NK1xX1raeD2RAFLBffC2YUQkfoNF3ZWK76JnI0EUT5HaWNJPsuvieHNip+Wb/yN/3WmDHexn4cRI6aRVq5HZMhawtbG39Ti4bLrpwVr9c1uSZ+HaMeY+SxrCSNwOiGPwg0CzHYHA2C43anh2O1kjizcnlx6rpPcWkHVsOd10w1OVLh5LSNQDu4OyNsrYajkYWE9Dva2OkdJKGhjX+5PCOdjg25YwR7chXEJkbE9gOqiOrUqF7AdYlcW8b8FA7Q2QOYTpI/MOP3SJIsgeph1NvgcIrpyF+kFn3HCxyZrGnRI4iQ8UFizMrxDFY12PAS3qOyFsuXPonY1uoj1NIRGluVMG0YzqJq6590MuRJIRGSQKO4UEmRK5pdoa0HcI5J4m1FWlx+UIrI0ytYacSL2KzZPn69LHuFi9VroyU5jhTrI5aNlUbofIaALf1DuQiOY2DJ0j8Vx91F1i1vSN1eyiZIM4zWiw0kVwFII3lxIBY3sQjGR5n5S2+RujEjrF7fugJ5jjYDoF312SGtyHbsjjaAeSeVo10QKv3Quko3q2As2pgkMDQ4ukBD/wDLae+UMpoBN87JPmkOrTvXIH+6jpfSHf69FQ1sbS82Rp7UneZDEWt10XGgsxm0kAAC1Xm7DUASOp3QdDS3VYkZSppjYeWEdSFz/Pc29xR4oITLYq7QddpjcNi2kLvLbZauOzIcDXH0HKe7IFAWuDzvInirEV+y3cVO0+yPEC95Oo7dAOFwcuEm6XamnvsudkyijQpeVxWtuuv44crCAbUwGh4obbpmW8BpSPDZAdr6r0Y2eOWuZjW4YziVqxccscHNJB7puOQditTG3vsKK455JZtsU8zscsjIEoB0k8FJge7JY4ZTAXfkkDentadCWtGx3CGWRjRZdpvax1K6/E8m1rdLS0ctMjYOiIhic2FobpFC91bpphC2mNe8mtzpAWaN8roi5obYGxB3P3Ux55JHEPPoui121fTuvSc7c1wgaX6TdWdIso8fKdkuJdHoZ0JSYyWkhg9Pa010way6JAVhFyYTTKHscR3aOClzQ6eNtuFGZDHvHluOurIPC1PcHt2Iutlfo5DH5UbiHlr2HhA7L30Oj2vYha8hwiA8zb6LG9lO9IoHcWgJwikaXP2d2aUyCBkMYLQXN+5Sow4OugfdPbJQ4F9AgIRO5BFHoqONFqDi0E9yq85x2A1EnjhNbJbfUKI6KgdDPmKizTTRslc0tkJHZRMHnW5GXLNHGyXSzhp1Vp/dduP8FjGyyOe7g1xfdcfDEeNjslndG55HpB30j/tLMPFyZWtkOzrLXUQ0/wB1MHpo57ZYicSRs20DciyX+U4GiDq5J9lwsd/iIy4pzEJceUkDSSHNHffp/db3icyOcCx7QBdsuv7qSsOiZ3ObZa5pBrYoi46QR9gd1hkyZw8ta0lredk+LIdM86oi0DgkKaGCcBpG4IFm9yFA40HajR7boXs9ep1lw360ExwFaW9B3VFCQkEAm/4CF9inE0R/Kp97tDfVyQDt/wAqxrey3AXwKHKgCQvAGg1ffhYJvEJ4XlsmO9wH6o9wumWhoDaP7IRFVNOkilq5OGnJ/wBoZVvNfjju8WZ1jmB94ys8uY949EMhvuKXbdAwN3bV9AUt0TCRpZv19lpjxOOs/Gf5bPOOiyJXeuhaIY0sL9UZtvWxQXf+G4qrH2Q+TpGrgA7iuV0dYzP0w2frHBO5ukOa4E+1rWMsD81g9igE0TPQ6J2290b9kxx+ILJNJBIog9QuW/h1t8bI5ZgTc5nzJrZ3SltAlt8kbKMjbqoOb6ht3ThpBDnu9N2K3Ti8OvHftpbl7Rg43ObZ3rsE9sv5gQCOKIWerra7PCs20hzzTb6Hld0NLU13FWN9xaZ5hsXQBO26yMeGChQ7bpzHWQ03wqhgZEyQvjADuvumNJ3IP3WXaw5pI/dNa8jh2304KB4PnEtc0EVwURgiJHpG3dZzYOoHcdUp75mlztQPygjhA6SaHzTE0tv5eiCWF1WyIWe52WCOebUS+MMAJs3sFob4gXMDHG7HIFUmwNDYiI7sNPUgJc3lgbzBhqrBSY5I2vaGzFwdsG+6DKw45x67I+qsIzjH1+r4txv6KJjMWJjQ1rG0FE9q4mZgnKkjjeHsjA3c0bH7Lp48EMcTGMYdDB6QdyEqKVnkN8p9u42PXqUWp2vUxw1Od6ieyx39B5IaXuc4t2rnYBC9r5GuMb2BteluncpZmia6mvjLyboHr/dGBpJL/URsS7hQWHU0E6tRAHOyZATLJoJeHgWRoob9b/5QMkaWNLHEk/lBZ07/AETQS8E1uTdh3CKI1qFGh2HPsmcAuravSlt1DUGGwdxfZMLm2WvIqtgCqgIwWGiduRv/AN9kZY0fqIJ/lU0O4LrabI7+6st/TY9t+UFOaWiwTZG5QiiCLdqHQlG1ziC1zaA60gNENcH7c2ByKRVluwvkHi7S71EdCO+xTRGXaSQQ0HgHlQMaSG6RseQ2lAvVQJcNj1VOjsA1q9uy0aQALcCLr6qnN1Vte+yBYjaAARVmqB5RaG2HWLHBJ2Vu2N9BtdXSY2yCAOOBxsgXIONfqAFgBGGgt1gbnoUekOdYY4gbWaUDSHAEgbbCuVQFNYeOet9foiDdjW7uTurNtJa7t14QULP6XEbBBKN8Hvv0VtaXDYc78ohvfljitVcqB2km7bQ4HBVRRa6wKoc2Dz7Uo4uDRpIo0URa0kvsX0VBtc7VzvaAmvFgXdoqbuSfsUogOIIvZDxzY9uEAzY7JmnURR5BXOfhzQx1jFxdq3DnDjsum8FzaAbfU9lWhxP03pMHnsPBzhlPLWPY1jrFnqV2fxyGmdoe5p9Ok1utDtVWDQO9Wo2m8atP+qoU4yOOokNJ/TfCi0CSMDcBREeZaS2emkgUw0P2TpSR5tEigeP3UUWMrDPHGzyA/Q3V5zBqrfotRc5zJQ5xI32J9wookjbF/iH24/lG38pHtSiiimO2P3Us778N2/hRRUFCTofvxVf/AJV5G0clbU3b7BRRQHGLgBO50nlXIACf/YKKKojf9kuTaRlfMFFFFNa0GZoIBGobFHDwVFEC6Ft2/WULyRK0AmrUUSAWQ4iEUSLHQ/ROlHoYf+8KKK/pAMJd+Yk7dVGbxsvq6j91FFf2GM2eQONPCEC4AT8yiiC+g+itxOl2/wCpRRAqMkl1klWALHuoogp4p5ruULCdJ3UUSBXJ37lU8nSd1FFUKcTfJUUUWLN//9k="/>
          <p:cNvSpPr>
            <a:spLocks noChangeAspect="1" noChangeArrowheads="1"/>
          </p:cNvSpPr>
          <p:nvPr/>
        </p:nvSpPr>
        <p:spPr bwMode="auto">
          <a:xfrm>
            <a:off x="63500" y="-8969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6" name="Picture 4" descr="http://t1.gstatic.com/images?q=tbn:ANd9GcR31YN6ZjuZY3T08HAm_xSefkSWzd8RczWLRvGjFdF30WVmCBNJ0_OW8fb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267436"/>
            <a:ext cx="3228975" cy="2418616"/>
          </a:xfrm>
          <a:prstGeom prst="rect">
            <a:avLst/>
          </a:prstGeom>
          <a:noFill/>
        </p:spPr>
      </p:pic>
      <p:pic>
        <p:nvPicPr>
          <p:cNvPr id="3078" name="Picture 6" descr="http://www.themadcatlady.com/wp-content/uploads/2011/05/lugosi-01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422650"/>
            <a:ext cx="2743200" cy="3246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381000"/>
            <a:ext cx="4129657" cy="24314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perilous</a:t>
            </a:r>
          </a:p>
          <a:p>
            <a:r>
              <a:rPr lang="en-US" sz="7200" dirty="0" smtClean="0">
                <a:latin typeface="Century Gothic" pitchFamily="34" charset="0"/>
              </a:rPr>
              <a:t>-</a:t>
            </a:r>
            <a:r>
              <a:rPr lang="en-US" sz="5400" dirty="0" smtClean="0">
                <a:latin typeface="Century Gothic" pitchFamily="34" charset="0"/>
              </a:rPr>
              <a:t>dangerous</a:t>
            </a:r>
            <a:endParaRPr lang="en-US" sz="5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074" name="AutoShape 2" descr="data:image/jpeg;base64,/9j/4AAQSkZJRgABAQAAAQABAAD/2wBDAAkGBwgHBgkIBwgKCgkLDRYPDQwMDRsUFRAWIB0iIiAdHx8kKDQsJCYxJx8fLT0tMTU3Ojo6Iys/RD84QzQ5Ojf/2wBDAQoKCg0MDRoPDxo3JR8lNzc3Nzc3Nzc3Nzc3Nzc3Nzc3Nzc3Nzc3Nzc3Nzc3Nzc3Nzc3Nzc3Nzc3Nzc3Nzc3Nzf/wAARCADCAQMDASIAAhEBAxEB/8QAGgAAAgMBAQAAAAAAAAAAAAAAAgMAAQQFBv/EADgQAAEEAQMCBAQFAgYCAwAAAAEAAgMRBBIhMUFRBRMiYRRScZEjMkKBoRXRM2KxweHwJHJUc5L/xAAaAQEBAAMBAQAAAAAAAAAAAAAAAQIDBAUG/8QAJhEBAAMAAgMAAgICAwEAAAAAAAECEQMSBCExE0EFIlGBIzJhkf/aAAwDAQACEQMRAD8A9GHIgUoFEHLraDgUQKSCiBQOBVhLBRByBg2RAhKtEFQwFEClKwUDQVYKXasFAamyC1LQFsohV0glq1SpEEohtRBZVKWoghVK0JQXapS1VoIUBRFUUAlCSiKEoKVFWUJUFKKKIMociDkoFECgaCjDkkIwUDgVYKUCjCKYCiBSwiCBgKsEJYRBAdq7QqwqCtXaEK1NEtXaqkQaTwD9k2IMUoiLXdj9lVJFolcUrpXSiailFaiaoSoiKqwiBpSldqiVNFKiFZPuqJTQJCEhESgJQUQhKslCSgpRVaiDEEYSwUYKBgRgJbSjBU0wwBEAgBRgpq4MAIxSWCiBQMFK9ku1eoDkhAy1YKSZYxy8fdWyVjyQ1wNc0pNorGyse/UHDc7IwGj8xv2CQ6UNFD7rmy+KsZ4k3De0tLo9bXk7HfcLxfJ/krTM14f/AK6+Px4j3Z2hM1v5QAr+I9153xHxbygIMSpcuTaNg3r3PYBb45HBg1G3VueLXlX5+WY7Wl0xWvyHT+I91fnNPNLmGQ0sXh3iEkkk8GSQJYpCAOLb0KcfPyZsT8JrHyXoPw3eyFzSBfI9lycrxOLEax0rj6nhjQBZJPC2x5PuvQ4P5Lkpnb3DRfgrb4dalqra8W3nss5yoQaMjQV7nDzU5q9quO9JpOS0WqJWOTxHGZzID9EseK456lbslhsN9qiVh/qeOeqp3ieOOpTJNhuLkJKwnxSDuUB8Vh6ApkpsN5KElYD4pH8pVDxOE8ghMk2G4lASsbvEougJSj4mzowpkmw6FqLm/wBTHyFRMk2HE/qMrv1FW3xCYmg5y6AxofkCNsEQ4YFNGBufNXL0Q8Qn6F32XREMfyhEImfKE0c8Z+V0cfsiZnZh4LvsuiI2fKEYaOw+yaYwDMzD832U+IzSeXLpBo7IgPZNMcsuzT+p6otyz1ef3XXARAJpjjMxcp7gKdZ7ldrHazFhEUe5/U7uVHO0MPcrhTeORue/HxQX5essbGeh7n26rw/5HybXn8VPkfXb4/HFY7S7zpL6rJmYuNmNDcmJsgBsX0QseQwajZrc91fmbrwO0xOw7s1eNjY+I0tx4WRg86RVp/mLMXoS9YzaZ+kRjX5izZWLBlUZWnU38r2uLXN+hCESX1V+Z7qxaYnYWY0uDw7HinbO500sjPyGWQu0/QLoCUd1j8z3S5MhsYt7qF1ZWc3tb7LHrEOpHNR2KXmYUWS7zhYcfzV191iZkAEWeVux5gduhXf4Xk24bxLTy8cXrjJ/To/mKv8Ap8XcrY6gatCXNHVfUxybGxLzJrjL8BF7q/govdaA9p4KouHdXsdWc4UPYqfCQjonlw7oS5vdTsdSTjQ/Kq+GiH6UwyN7oTIO6djqAwRfKFRhi+UKzK3ugMzO6djqvyo/lCiHzWfMonY6kDJh+ZEMqHukDEb2RDFZ0XN+aW78cHDMg7lEM2DuUoYrR02Vsxo/qp+aV6QaM2H3RDOh90h2M3o1F8M2uFPzSdIO+PiHQq/6hF8pSWYwA3abTmwN0/lFp+ay9IEPEIzwwra0tEYdJ6SeGjcrnyaMcaiBfRJjzPNkq+N15vmfyHJS8cdP9t/FwVmO0tc8tlcfFIf4rmyAD0hkYP7En/ULdJJyuX4Y+35Z6nId/oAvKteZ7S3xHx1tSmpZ9arzFytxzpEozG0qWTZL1rGVhqEyozrKXKi5TZXGwTA9UnLZHk474ZhqY8UQs5f2ViXaiVspMxOsbR6czwqCabKd8Rlvliw5i2NhFEkDYuPWrXqYZtNLy3gchLcuQg0/Ie5p7i/+F2fiBQrldXPf/kz/AA1Ur6dXLmeNDoxdjdZTkT/KEzDeZnBtE30C0OhLTVfde34vNNuOMly8lIizB8TP0AVHIn6hbPJbvbVYhYeq6O9mvrDAciYcn+EJyJu/8Lf8Mw2kSYpHBTvY6wxuyZONQVGWc8H+FrbjsAAc0Epuhgqhsnax1hzS+euf4Q6pz1K6LmiyaQ0ByFe0mQ5/4/cqLdqaFE7SZBmo9lC13RZ5J3g+kbd0Lc1zW6nXXTZYarcHuAp1FRtXbRSzty2voNabTfN0VdX2QaLcrs7BIGU66DNk0TWLIpNUwk3ZKqwPzOWWTKDXbtJ90YzGdWE37KaMfjculsek2CCsHhkpdJIb4AXSy/LzMZ8VBrgbaey5Hh7XwyTMeKNBeR5nFMXm/wDl1cVo646T5Duub4fKG5WbGekur9iB/ZanPtcqd3w3i0cnDMhmgn/MNx/uuLj/ALdq/wDjO3rJdkydkJkWbX7qi/3WnJbD3vsIdSQXqi9OqnmRCXpOtUXK9Q4vWfNyBBjSyn9LSR9VZfsudmv+KyosRv5QRJL9BwP3P+i3cXHtvfxjefTf4eww4UUZ5DRf16rU02EgOpW126wttpmSPUOli5fwxDwu1B4izIaGvN9j2Xj8yXSwb9VeNmEEU5ZU70mLVkmsWj29gaO4KW50bTTrXPiynCJpB5CE5L9JshfRUttYlwTGS6X4ZFglUTG4WSuR8Tkg+gBw7JrZ5HNssLa5tZajd+EdwVQbHvRpcmWeYtJbGQe3dZnS5klDTpvY2mmO4RG0/m590BfGTQfa5H/kRtOuIuAHIPKqN0jhYaQmmOk6JhJN/wAqLnF8g23UTTGJuTNjgeY4kJ8PiRyIy1jC3sa5R/BeY0/ifcIxgmOP0vFqC8bNla3y5o6PzDqmulmIc5pbvwksw8iqkNtO6E4sbA5oe8nlAONl5EcjhIC6+pWsZEs4ALwwjoOqGOJsjQ0Amh15TIMfe3gADfZQOEjHMdqNnss8j53jTC8M9kbxE4u2Lb7IDIwkVH6hsCU0VG2Vt6zzyVHRva4ur0EcoosjzpHNoewvlU6PJFsddDcADotfJXtSasqzk6Taw+JQfE47mA04btPYjgrZJbHEHauiQ8rwfdL7+4dnqYZfDswzxaZdpmemRvYrUXLm5uM/zRk4pDZgN74eOxUx/EGPPlygxTDlj/8Abut1uOLf2okTnqXQLlWpJ8wKtYWrq2acTRoqi5JMg7rJkZ7GHy4gZZjwxm5/fss68drTkJNog/OzBjxgNGuV50sYOXFDhQGBhdI7VM86pHdz/ZJxcd4kORkkOncKFcMHYLWXHotlsrHSv+2EbM7JwcjY7ZZh9U5m45WvqyZ/EJLIai8NgfkSVXpHJRYmK/xHKJAIZf5ugC9NjeHCCMRtG3Nru4ODtHv4135OsZBLjoaG+XxsSkT5GLGfz+r5VtmgiDre5xroFnGNE71RxNB6kr0McrI3Oc70siLnA88I5c55GiQhj+gG6dPhl4Fu09Tp2S3YjGHWXan9B1QWS5zdn8KY8c7TfmeYL4IRekV1pMsRt1En9lRZeHtcx/PYLPXl/hxMLgfdOADjrAq+tpMkrmktxwNXdEKc+YGhGwD/ANlELoXvcXOcATyog1umqhoq1nkE8knoj1s+tIGZLYyC8hO+OETS4AGhwoEsyMgOLC0hgO4PITw5ocOg5JKCHxKKUavLc2+bC2CIvAfGxrmn7oDg0ONOO54KnlnUQHUOlKg8h4BYR+yY6Sjs6j2IQQx64tJHq7kLKfDpXOGp+1rX8QNtRbfWkbZ9TQLHPIT0MZ8FbC9joZXAg72ujHDpB1uDieqJup7KJBS3sDSAXgHtaoweK45/xW71s6lx3ml6iKnMIlewtK4XieH5Li6I6ozwR0Xm+Xwe+9XRxX/UucXJGRBFO3TKxrh7hG7ZA5y467E7DonJY3YL2f4GVNGOxOofygMOd/8AKZX/ANa2FyEuW+OS37YdIZBhySf4+TK4dgdI/haseCKBumJgaPbqpqU1Ja9rRixWIP1KApQKNq19WRgXTwsD4mMh79AO3uVihYxtGU0Oyb/US2TSS2m7soLr4ODf7WaOTk/UO9BjuxW+U2MNjHFdU1jnj8zrHuuZi+Jy5ABLi0AcVyt0Tmufq1CuxXfGR8c6ZOXBjghxAPuhgkEwsEfRLlfDK8MyoL32rda8OGENJYzSz35VCH2G6jd3wo4MDg/TbutLe6OIC+6Q5rNw1MRgcS820Uo5mutV+9LQ5ultMaL90qpSKIAHsgVUYdQad+UJAjcdMVjv1TZGnYa/rS58kuQMgOY4mMGi2uUDDIASCx5PdRLMoaSC2W/YqIORWQ2YF41tHQJxhmkm9JptX6iujDCaaXygn2C2xwQNb6qce5Cg58ImZHu1riOKTcKbLa8hzgBfB6BdCMw6CGNA6FQ6GkAMafdBqhlDwA4Weqd5TJDssZIAHlHfsEwzSRkGiQAgf8I0OsNFn2SX4Mjn6hKWtvgBNx80uBL9qWkS6h0Nq5AyOhc11h5QyxBzfUfVxdLa5zQCa+qS5zXbCyFMHKmyBjsFHUegpZ45cmdkhfEG3sOy68mLHIwmhtxskiF8bCLa79lMXXA+GfK4ta23jmuCsk7SwlrgQfdelMbvLeWANeeDS4viABDRI4OkA3I7rz/J461mJq6eK0z6ly3GkOpDKS3jdKjeX8NK1xX1raeD2RAFLBffC2YUQkfoNF3ZWK76JnI0EUT5HaWNJPsuvieHNip+Wb/yN/3WmDHexn4cRI6aRVq5HZMhawtbG39Ti4bLrpwVr9c1uSZ+HaMeY+SxrCSNwOiGPwg0CzHYHA2C43anh2O1kjizcnlx6rpPcWkHVsOd10w1OVLh5LSNQDu4OyNsrYajkYWE9Dva2OkdJKGhjX+5PCOdjg25YwR7chXEJkbE9gOqiOrUqF7AdYlcW8b8FA7Q2QOYTpI/MOP3SJIsgeph1NvgcIrpyF+kFn3HCxyZrGnRI4iQ8UFizMrxDFY12PAS3qOyFsuXPonY1uoj1NIRGluVMG0YzqJq6590MuRJIRGSQKO4UEmRK5pdoa0HcI5J4m1FWlx+UIrI0ytYacSL2KzZPn69LHuFi9VroyU5jhTrI5aNlUbofIaALf1DuQiOY2DJ0j8Vx91F1i1vSN1eyiZIM4zWiw0kVwFII3lxIBY3sQjGR5n5S2+RujEjrF7fugJ5jjYDoF312SGtyHbsjjaAeSeVo10QKv3Quko3q2As2pgkMDQ4ukBD/wDLae+UMpoBN87JPmkOrTvXIH+6jpfSHf69FQ1sbS82Rp7UneZDEWt10XGgsxm0kAAC1Xm7DUASOp3QdDS3VYkZSppjYeWEdSFz/Pc29xR4oITLYq7QddpjcNi2kLvLbZauOzIcDXH0HKe7IFAWuDzvInirEV+y3cVO0+yPEC95Oo7dAOFwcuEm6XamnvsudkyijQpeVxWtuuv44crCAbUwGh4obbpmW8BpSPDZAdr6r0Y2eOWuZjW4YziVqxccscHNJB7puOQditTG3vsKK455JZtsU8zscsjIEoB0k8FJge7JY4ZTAXfkkDentadCWtGx3CGWRjRZdpvax1K6/E8m1rdLS0ctMjYOiIhic2FobpFC91bpphC2mNe8mtzpAWaN8roi5obYGxB3P3Ux55JHEPPoui121fTuvSc7c1wgaX6TdWdIso8fKdkuJdHoZ0JSYyWkhg9Pa010way6JAVhFyYTTKHscR3aOClzQ6eNtuFGZDHvHluOurIPC1PcHt2Iutlfo5DH5UbiHlr2HhA7L30Oj2vYha8hwiA8zb6LG9lO9IoHcWgJwikaXP2d2aUyCBkMYLQXN+5Sow4OugfdPbJQ4F9AgIRO5BFHoqONFqDi0E9yq85x2A1EnjhNbJbfUKI6KgdDPmKizTTRslc0tkJHZRMHnW5GXLNHGyXSzhp1Vp/dduP8FjGyyOe7g1xfdcfDEeNjslndG55HpB30j/tLMPFyZWtkOzrLXUQ0/wB1MHpo57ZYicSRs20DciyX+U4GiDq5J9lwsd/iIy4pzEJceUkDSSHNHffp/db3icyOcCx7QBdsuv7qSsOiZ3ObZa5pBrYoi46QR9gd1hkyZw8ta0lredk+LIdM86oi0DgkKaGCcBpG4IFm9yFA40HajR7boXs9ep1lw360ExwFaW9B3VFCQkEAm/4CF9inE0R/Kp97tDfVyQDt/wAqxrey3AXwKHKgCQvAGg1ffhYJvEJ4XlsmO9wH6o9wumWhoDaP7IRFVNOkilq5OGnJ/wBoZVvNfjju8WZ1jmB94ys8uY949EMhvuKXbdAwN3bV9AUt0TCRpZv19lpjxOOs/Gf5bPOOiyJXeuhaIY0sL9UZtvWxQXf+G4qrH2Q+TpGrgA7iuV0dYzP0w2frHBO5ukOa4E+1rWMsD81g9igE0TPQ6J2290b9kxx+ILJNJBIog9QuW/h1t8bI5ZgTc5nzJrZ3SltAlt8kbKMjbqoOb6ht3ThpBDnu9N2K3Ti8OvHftpbl7Rg43ObZ3rsE9sv5gQCOKIWerra7PCs20hzzTb6Hld0NLU13FWN9xaZ5hsXQBO26yMeGChQ7bpzHWQ03wqhgZEyQvjADuvumNJ3IP3WXaw5pI/dNa8jh2304KB4PnEtc0EVwURgiJHpG3dZzYOoHcdUp75mlztQPygjhA6SaHzTE0tv5eiCWF1WyIWe52WCOebUS+MMAJs3sFob4gXMDHG7HIFUmwNDYiI7sNPUgJc3lgbzBhqrBSY5I2vaGzFwdsG+6DKw45x67I+qsIzjH1+r4txv6KJjMWJjQ1rG0FE9q4mZgnKkjjeHsjA3c0bH7Lp48EMcTGMYdDB6QdyEqKVnkN8p9u42PXqUWp2vUxw1Od6ieyx39B5IaXuc4t2rnYBC9r5GuMb2BteluncpZmia6mvjLyboHr/dGBpJL/URsS7hQWHU0E6tRAHOyZATLJoJeHgWRoob9b/5QMkaWNLHEk/lBZ07/AETQS8E1uTdh3CKI1qFGh2HPsmcAuravSlt1DUGGwdxfZMLm2WvIqtgCqgIwWGiduRv/AN9kZY0fqIJ/lU0O4LrabI7+6st/TY9t+UFOaWiwTZG5QiiCLdqHQlG1ziC1zaA60gNENcH7c2ByKRVluwvkHi7S71EdCO+xTRGXaSQQ0HgHlQMaSG6RseQ2lAvVQJcNj1VOjsA1q9uy0aQALcCLr6qnN1Vte+yBYjaAARVmqB5RaG2HWLHBJ2Vu2N9BtdXSY2yCAOOBxsgXIONfqAFgBGGgt1gbnoUekOdYY4gbWaUDSHAEgbbCuVQFNYeOet9foiDdjW7uTurNtJa7t14QULP6XEbBBKN8Hvv0VtaXDYc78ohvfljitVcqB2km7bQ4HBVRRa6wKoc2Dz7Uo4uDRpIo0URa0kvsX0VBtc7VzvaAmvFgXdoqbuSfsUogOIIvZDxzY9uEAzY7JmnURR5BXOfhzQx1jFxdq3DnDjsum8FzaAbfU9lWhxP03pMHnsPBzhlPLWPY1jrFnqV2fxyGmdoe5p9Ok1utDtVWDQO9Wo2m8atP+qoU4yOOokNJ/TfCi0CSMDcBREeZaS2emkgUw0P2TpSR5tEigeP3UUWMrDPHGzyA/Q3V5zBqrfotRc5zJQ5xI32J9wookjbF/iH24/lG38pHtSiiimO2P3Us778N2/hRRUFCTofvxVf/AJV5G0clbU3b7BRRQHGLgBO50nlXIACf/YKKKojf9kuTaRlfMFFFFNa0GZoIBGobFHDwVFEC6Ft2/WULyRK0AmrUUSAWQ4iEUSLHQ/ROlHoYf+8KKK/pAMJd+Yk7dVGbxsvq6j91FFf2GM2eQONPCEC4AT8yiiC+g+itxOl2/wCpRRAqMkl1klWALHuoogp4p5ruULCdJ3UUSBXJ37lU8nSd1FFUKcTfJUUUWLN//9k="/>
          <p:cNvSpPr>
            <a:spLocks noChangeAspect="1" noChangeArrowheads="1"/>
          </p:cNvSpPr>
          <p:nvPr/>
        </p:nvSpPr>
        <p:spPr bwMode="auto">
          <a:xfrm>
            <a:off x="63500" y="-8969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0" name="Picture 2" descr="http://t2.gstatic.com/images?q=tbn:ANd9GcR_XL5YE7RjAuI6pYi0cSscM_6wBemST-Jm2xQuuv8dOKqkwk_hy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685800"/>
            <a:ext cx="2143125" cy="2143125"/>
          </a:xfrm>
          <a:prstGeom prst="rect">
            <a:avLst/>
          </a:prstGeom>
          <a:noFill/>
        </p:spPr>
      </p:pic>
      <p:pic>
        <p:nvPicPr>
          <p:cNvPr id="17412" name="Picture 4" descr="http://t1.gstatic.com/images?q=tbn:ANd9GcRrBvwdSoaRIPLuN5MRn_sHg7iXxjT-jECf6GPze0d_Crvxv8cuf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733800"/>
            <a:ext cx="4527393" cy="24185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57200"/>
            <a:ext cx="4525598" cy="326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peered</a:t>
            </a:r>
          </a:p>
          <a:p>
            <a:r>
              <a:rPr lang="en-US" sz="7200" dirty="0" smtClean="0">
                <a:latin typeface="Century Gothic" pitchFamily="34" charset="0"/>
              </a:rPr>
              <a:t>-</a:t>
            </a:r>
            <a:r>
              <a:rPr lang="en-US" sz="5400" dirty="0" smtClean="0">
                <a:latin typeface="Century Gothic" pitchFamily="34" charset="0"/>
              </a:rPr>
              <a:t>take a long </a:t>
            </a:r>
          </a:p>
          <a:p>
            <a:r>
              <a:rPr lang="en-US" sz="5400" dirty="0" smtClean="0">
                <a:solidFill>
                  <a:schemeClr val="tx1"/>
                </a:solidFill>
                <a:latin typeface="Century Gothic" pitchFamily="34" charset="0"/>
              </a:rPr>
              <a:t>slow </a:t>
            </a:r>
            <a:r>
              <a:rPr lang="en-US" sz="5400" dirty="0" smtClean="0">
                <a:solidFill>
                  <a:schemeClr val="tx1"/>
                </a:solidFill>
                <a:latin typeface="Century Gothic" pitchFamily="34" charset="0"/>
              </a:rPr>
              <a:t>look</a:t>
            </a:r>
            <a:endParaRPr lang="en-US" sz="5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074" name="AutoShape 2" descr="data:image/jpeg;base64,/9j/4AAQSkZJRgABAQAAAQABAAD/2wBDAAkGBwgHBgkIBwgKCgkLDRYPDQwMDRsUFRAWIB0iIiAdHx8kKDQsJCYxJx8fLT0tMTU3Ojo6Iys/RD84QzQ5Ojf/2wBDAQoKCg0MDRoPDxo3JR8lNzc3Nzc3Nzc3Nzc3Nzc3Nzc3Nzc3Nzc3Nzc3Nzc3Nzc3Nzc3Nzc3Nzc3Nzc3Nzc3Nzf/wAARCADCAQMDASIAAhEBAxEB/8QAGgAAAgMBAQAAAAAAAAAAAAAAAgMAAQQFBv/EADgQAAEEAQMCBAQFAgYCAwAAAAEAAgMRBBIhMUFRBRMiYRRScZEjMkKBoRXRM2KxweHwJHJUc5L/xAAaAQEBAAMBAQAAAAAAAAAAAAAAAQIDBAUG/8QAJhEBAAMAAgMAAgICAwEAAAAAAAECEQMSBCExE0EFIlGBIzJhkf/aAAwDAQACEQMRAD8A9GHIgUoFEHLraDgUQKSCiBQOBVhLBRByBg2RAhKtEFQwFEClKwUDQVYKXasFAamyC1LQFsohV0glq1SpEEohtRBZVKWoghVK0JQXapS1VoIUBRFUUAlCSiKEoKVFWUJUFKKKIMociDkoFECgaCjDkkIwUDgVYKUCjCKYCiBSwiCBgKsEJYRBAdq7QqwqCtXaEK1NEtXaqkQaTwD9k2IMUoiLXdj9lVJFolcUrpXSiailFaiaoSoiKqwiBpSldqiVNFKiFZPuqJTQJCEhESgJQUQhKslCSgpRVaiDEEYSwUYKBgRgJbSjBU0wwBEAgBRgpq4MAIxSWCiBQMFK9ku1eoDkhAy1YKSZYxy8fdWyVjyQ1wNc0pNorGyse/UHDc7IwGj8xv2CQ6UNFD7rmy+KsZ4k3De0tLo9bXk7HfcLxfJ/krTM14f/AK6+Px4j3Z2hM1v5QAr+I9153xHxbygIMSpcuTaNg3r3PYBb45HBg1G3VueLXlX5+WY7Wl0xWvyHT+I91fnNPNLmGQ0sXh3iEkkk8GSQJYpCAOLb0KcfPyZsT8JrHyXoPw3eyFzSBfI9lycrxOLEax0rj6nhjQBZJPC2x5PuvQ4P5Lkpnb3DRfgrb4dalqra8W3nss5yoQaMjQV7nDzU5q9quO9JpOS0WqJWOTxHGZzID9EseK456lbslhsN9qiVh/qeOeqp3ieOOpTJNhuLkJKwnxSDuUB8Vh6ApkpsN5KElYD4pH8pVDxOE8ghMk2G4lASsbvEougJSj4mzowpkmw6FqLm/wBTHyFRMk2HE/qMrv1FW3xCYmg5y6AxofkCNsEQ4YFNGBufNXL0Q8Qn6F32XREMfyhEImfKE0c8Z+V0cfsiZnZh4LvsuiI2fKEYaOw+yaYwDMzD832U+IzSeXLpBo7IgPZNMcsuzT+p6otyz1ef3XXARAJpjjMxcp7gKdZ7ldrHazFhEUe5/U7uVHO0MPcrhTeORue/HxQX5essbGeh7n26rw/5HybXn8VPkfXb4/HFY7S7zpL6rJmYuNmNDcmJsgBsX0QseQwajZrc91fmbrwO0xOw7s1eNjY+I0tx4WRg86RVp/mLMXoS9YzaZ+kRjX5izZWLBlUZWnU38r2uLXN+hCESX1V+Z7qxaYnYWY0uDw7HinbO500sjPyGWQu0/QLoCUd1j8z3S5MhsYt7qF1ZWc3tb7LHrEOpHNR2KXmYUWS7zhYcfzV191iZkAEWeVux5gduhXf4Xk24bxLTy8cXrjJ/To/mKv8Ap8XcrY6gatCXNHVfUxybGxLzJrjL8BF7q/govdaA9p4KouHdXsdWc4UPYqfCQjonlw7oS5vdTsdSTjQ/Kq+GiH6UwyN7oTIO6djqAwRfKFRhi+UKzK3ugMzO6djqvyo/lCiHzWfMonY6kDJh+ZEMqHukDEb2RDFZ0XN+aW78cHDMg7lEM2DuUoYrR02Vsxo/qp+aV6QaM2H3RDOh90h2M3o1F8M2uFPzSdIO+PiHQq/6hF8pSWYwA3abTmwN0/lFp+ay9IEPEIzwwra0tEYdJ6SeGjcrnyaMcaiBfRJjzPNkq+N15vmfyHJS8cdP9t/FwVmO0tc8tlcfFIf4rmyAD0hkYP7En/ULdJJyuX4Y+35Z6nId/oAvKteZ7S3xHx1tSmpZ9arzFytxzpEozG0qWTZL1rGVhqEyozrKXKi5TZXGwTA9UnLZHk474ZhqY8UQs5f2ViXaiVspMxOsbR6czwqCabKd8Rlvliw5i2NhFEkDYuPWrXqYZtNLy3gchLcuQg0/Ie5p7i/+F2fiBQrldXPf/kz/AA1Ur6dXLmeNDoxdjdZTkT/KEzDeZnBtE30C0OhLTVfde34vNNuOMly8lIizB8TP0AVHIn6hbPJbvbVYhYeq6O9mvrDAciYcn+EJyJu/8Lf8Mw2kSYpHBTvY6wxuyZONQVGWc8H+FrbjsAAc0Epuhgqhsnax1hzS+euf4Q6pz1K6LmiyaQ0ByFe0mQ5/4/cqLdqaFE7SZBmo9lC13RZ5J3g+kbd0Lc1zW6nXXTZYarcHuAp1FRtXbRSzty2voNabTfN0VdX2QaLcrs7BIGU66DNk0TWLIpNUwk3ZKqwPzOWWTKDXbtJ90YzGdWE37KaMfjculsek2CCsHhkpdJIb4AXSy/LzMZ8VBrgbaey5Hh7XwyTMeKNBeR5nFMXm/wDl1cVo646T5Duub4fKG5WbGekur9iB/ZanPtcqd3w3i0cnDMhmgn/MNx/uuLj/ALdq/wDjO3rJdkydkJkWbX7qi/3WnJbD3vsIdSQXqi9OqnmRCXpOtUXK9Q4vWfNyBBjSyn9LSR9VZfsudmv+KyosRv5QRJL9BwP3P+i3cXHtvfxjefTf4eww4UUZ5DRf16rU02EgOpW126wttpmSPUOli5fwxDwu1B4izIaGvN9j2Xj8yXSwb9VeNmEEU5ZU70mLVkmsWj29gaO4KW50bTTrXPiynCJpB5CE5L9JshfRUttYlwTGS6X4ZFglUTG4WSuR8Tkg+gBw7JrZ5HNssLa5tZajd+EdwVQbHvRpcmWeYtJbGQe3dZnS5klDTpvY2mmO4RG0/m590BfGTQfa5H/kRtOuIuAHIPKqN0jhYaQmmOk6JhJN/wAqLnF8g23UTTGJuTNjgeY4kJ8PiRyIy1jC3sa5R/BeY0/ifcIxgmOP0vFqC8bNla3y5o6PzDqmulmIc5pbvwksw8iqkNtO6E4sbA5oe8nlAONl5EcjhIC6+pWsZEs4ALwwjoOqGOJsjQ0Amh15TIMfe3gADfZQOEjHMdqNnss8j53jTC8M9kbxE4u2Lb7IDIwkVH6hsCU0VG2Vt6zzyVHRva4ur0EcoosjzpHNoewvlU6PJFsddDcADotfJXtSasqzk6Taw+JQfE47mA04btPYjgrZJbHEHauiQ8rwfdL7+4dnqYZfDswzxaZdpmemRvYrUXLm5uM/zRk4pDZgN74eOxUx/EGPPlygxTDlj/8Abut1uOLf2okTnqXQLlWpJ8wKtYWrq2acTRoqi5JMg7rJkZ7GHy4gZZjwxm5/fss68drTkJNog/OzBjxgNGuV50sYOXFDhQGBhdI7VM86pHdz/ZJxcd4kORkkOncKFcMHYLWXHotlsrHSv+2EbM7JwcjY7ZZh9U5m45WvqyZ/EJLIai8NgfkSVXpHJRYmK/xHKJAIZf5ugC9NjeHCCMRtG3Nru4ODtHv4135OsZBLjoaG+XxsSkT5GLGfz+r5VtmgiDre5xroFnGNE71RxNB6kr0McrI3Oc70siLnA88I5c55GiQhj+gG6dPhl4Fu09Tp2S3YjGHWXan9B1QWS5zdn8KY8c7TfmeYL4IRekV1pMsRt1En9lRZeHtcx/PYLPXl/hxMLgfdOADjrAq+tpMkrmktxwNXdEKc+YGhGwD/ANlELoXvcXOcATyog1umqhoq1nkE8knoj1s+tIGZLYyC8hO+OETS4AGhwoEsyMgOLC0hgO4PITw5ocOg5JKCHxKKUavLc2+bC2CIvAfGxrmn7oDg0ONOO54KnlnUQHUOlKg8h4BYR+yY6Sjs6j2IQQx64tJHq7kLKfDpXOGp+1rX8QNtRbfWkbZ9TQLHPIT0MZ8FbC9joZXAg72ujHDpB1uDieqJup7KJBS3sDSAXgHtaoweK45/xW71s6lx3ml6iKnMIlewtK4XieH5Li6I6ozwR0Xm+Xwe+9XRxX/UucXJGRBFO3TKxrh7hG7ZA5y467E7DonJY3YL2f4GVNGOxOofygMOd/8AKZX/ANa2FyEuW+OS37YdIZBhySf4+TK4dgdI/haseCKBumJgaPbqpqU1Ja9rRixWIP1KApQKNq19WRgXTwsD4mMh79AO3uVihYxtGU0Oyb/US2TSS2m7soLr4ODf7WaOTk/UO9BjuxW+U2MNjHFdU1jnj8zrHuuZi+Jy5ABLi0AcVyt0Tmufq1CuxXfGR8c6ZOXBjghxAPuhgkEwsEfRLlfDK8MyoL32rda8OGENJYzSz35VCH2G6jd3wo4MDg/TbutLe6OIC+6Q5rNw1MRgcS820Uo5mutV+9LQ5ultMaL90qpSKIAHsgVUYdQad+UJAjcdMVjv1TZGnYa/rS58kuQMgOY4mMGi2uUDDIASCx5PdRLMoaSC2W/YqIORWQ2YF41tHQJxhmkm9JptX6iujDCaaXygn2C2xwQNb6qce5Cg58ImZHu1riOKTcKbLa8hzgBfB6BdCMw6CGNA6FQ6GkAMafdBqhlDwA4Weqd5TJDssZIAHlHfsEwzSRkGiQAgf8I0OsNFn2SX4Mjn6hKWtvgBNx80uBL9qWkS6h0Nq5AyOhc11h5QyxBzfUfVxdLa5zQCa+qS5zXbCyFMHKmyBjsFHUegpZ45cmdkhfEG3sOy68mLHIwmhtxskiF8bCLa79lMXXA+GfK4ta23jmuCsk7SwlrgQfdelMbvLeWANeeDS4viABDRI4OkA3I7rz/J461mJq6eK0z6ly3GkOpDKS3jdKjeX8NK1xX1raeD2RAFLBffC2YUQkfoNF3ZWK76JnI0EUT5HaWNJPsuvieHNip+Wb/yN/3WmDHexn4cRI6aRVq5HZMhawtbG39Ti4bLrpwVr9c1uSZ+HaMeY+SxrCSNwOiGPwg0CzHYHA2C43anh2O1kjizcnlx6rpPcWkHVsOd10w1OVLh5LSNQDu4OyNsrYajkYWE9Dva2OkdJKGhjX+5PCOdjg25YwR7chXEJkbE9gOqiOrUqF7AdYlcW8b8FA7Q2QOYTpI/MOP3SJIsgeph1NvgcIrpyF+kFn3HCxyZrGnRI4iQ8UFizMrxDFY12PAS3qOyFsuXPonY1uoj1NIRGluVMG0YzqJq6590MuRJIRGSQKO4UEmRK5pdoa0HcI5J4m1FWlx+UIrI0ytYacSL2KzZPn69LHuFi9VroyU5jhTrI5aNlUbofIaALf1DuQiOY2DJ0j8Vx91F1i1vSN1eyiZIM4zWiw0kVwFII3lxIBY3sQjGR5n5S2+RujEjrF7fugJ5jjYDoF312SGtyHbsjjaAeSeVo10QKv3Quko3q2As2pgkMDQ4ukBD/wDLae+UMpoBN87JPmkOrTvXIH+6jpfSHf69FQ1sbS82Rp7UneZDEWt10XGgsxm0kAAC1Xm7DUASOp3QdDS3VYkZSppjYeWEdSFz/Pc29xR4oITLYq7QddpjcNi2kLvLbZauOzIcDXH0HKe7IFAWuDzvInirEV+y3cVO0+yPEC95Oo7dAOFwcuEm6XamnvsudkyijQpeVxWtuuv44crCAbUwGh4obbpmW8BpSPDZAdr6r0Y2eOWuZjW4YziVqxccscHNJB7puOQditTG3vsKK455JZtsU8zscsjIEoB0k8FJge7JY4ZTAXfkkDentadCWtGx3CGWRjRZdpvax1K6/E8m1rdLS0ctMjYOiIhic2FobpFC91bpphC2mNe8mtzpAWaN8roi5obYGxB3P3Ux55JHEPPoui121fTuvSc7c1wgaX6TdWdIso8fKdkuJdHoZ0JSYyWkhg9Pa010way6JAVhFyYTTKHscR3aOClzQ6eNtuFGZDHvHluOurIPC1PcHt2Iutlfo5DH5UbiHlr2HhA7L30Oj2vYha8hwiA8zb6LG9lO9IoHcWgJwikaXP2d2aUyCBkMYLQXN+5Sow4OugfdPbJQ4F9AgIRO5BFHoqONFqDi0E9yq85x2A1EnjhNbJbfUKI6KgdDPmKizTTRslc0tkJHZRMHnW5GXLNHGyXSzhp1Vp/dduP8FjGyyOe7g1xfdcfDEeNjslndG55HpB30j/tLMPFyZWtkOzrLXUQ0/wB1MHpo57ZYicSRs20DciyX+U4GiDq5J9lwsd/iIy4pzEJceUkDSSHNHffp/db3icyOcCx7QBdsuv7qSsOiZ3ObZa5pBrYoi46QR9gd1hkyZw8ta0lredk+LIdM86oi0DgkKaGCcBpG4IFm9yFA40HajR7boXs9ep1lw360ExwFaW9B3VFCQkEAm/4CF9inE0R/Kp97tDfVyQDt/wAqxrey3AXwKHKgCQvAGg1ffhYJvEJ4XlsmO9wH6o9wumWhoDaP7IRFVNOkilq5OGnJ/wBoZVvNfjju8WZ1jmB94ys8uY949EMhvuKXbdAwN3bV9AUt0TCRpZv19lpjxOOs/Gf5bPOOiyJXeuhaIY0sL9UZtvWxQXf+G4qrH2Q+TpGrgA7iuV0dYzP0w2frHBO5ukOa4E+1rWMsD81g9igE0TPQ6J2290b9kxx+ILJNJBIog9QuW/h1t8bI5ZgTc5nzJrZ3SltAlt8kbKMjbqoOb6ht3ThpBDnu9N2K3Ti8OvHftpbl7Rg43ObZ3rsE9sv5gQCOKIWerra7PCs20hzzTb6Hld0NLU13FWN9xaZ5hsXQBO26yMeGChQ7bpzHWQ03wqhgZEyQvjADuvumNJ3IP3WXaw5pI/dNa8jh2304KB4PnEtc0EVwURgiJHpG3dZzYOoHcdUp75mlztQPygjhA6SaHzTE0tv5eiCWF1WyIWe52WCOebUS+MMAJs3sFob4gXMDHG7HIFUmwNDYiI7sNPUgJc3lgbzBhqrBSY5I2vaGzFwdsG+6DKw45x67I+qsIzjH1+r4txv6KJjMWJjQ1rG0FE9q4mZgnKkjjeHsjA3c0bH7Lp48EMcTGMYdDB6QdyEqKVnkN8p9u42PXqUWp2vUxw1Od6ieyx39B5IaXuc4t2rnYBC9r5GuMb2BteluncpZmia6mvjLyboHr/dGBpJL/URsS7hQWHU0E6tRAHOyZATLJoJeHgWRoob9b/5QMkaWNLHEk/lBZ07/AETQS8E1uTdh3CKI1qFGh2HPsmcAuravSlt1DUGGwdxfZMLm2WvIqtgCqgIwWGiduRv/AN9kZY0fqIJ/lU0O4LrabI7+6st/TY9t+UFOaWiwTZG5QiiCLdqHQlG1ziC1zaA60gNENcH7c2ByKRVluwvkHi7S71EdCO+xTRGXaSQQ0HgHlQMaSG6RseQ2lAvVQJcNj1VOjsA1q9uy0aQALcCLr6qnN1Vte+yBYjaAARVmqB5RaG2HWLHBJ2Vu2N9BtdXSY2yCAOOBxsgXIONfqAFgBGGgt1gbnoUekOdYY4gbWaUDSHAEgbbCuVQFNYeOet9foiDdjW7uTurNtJa7t14QULP6XEbBBKN8Hvv0VtaXDYc78ohvfljitVcqB2km7bQ4HBVRRa6wKoc2Dz7Uo4uDRpIo0URa0kvsX0VBtc7VzvaAmvFgXdoqbuSfsUogOIIvZDxzY9uEAzY7JmnURR5BXOfhzQx1jFxdq3DnDjsum8FzaAbfU9lWhxP03pMHnsPBzhlPLWPY1jrFnqV2fxyGmdoe5p9Ok1utDtVWDQO9Wo2m8atP+qoU4yOOokNJ/TfCi0CSMDcBREeZaS2emkgUw0P2TpSR5tEigeP3UUWMrDPHGzyA/Q3V5zBqrfotRc5zJQ5xI32J9wookjbF/iH24/lG38pHtSiiimO2P3Us778N2/hRRUFCTofvxVf/AJV5G0clbU3b7BRRQHGLgBO50nlXIACf/YKKKojf9kuTaRlfMFFFFNa0GZoIBGobFHDwVFEC6Ft2/WULyRK0AmrUUSAWQ4iEUSLHQ/ROlHoYf+8KKK/pAMJd+Yk7dVGbxsvq6j91FFf2GM2eQONPCEC4AT8yiiC+g+itxOl2/wCpRRAqMkl1klWALHuoogp4p5ruULCdJ3UUSBXJ37lU8nSd1FFUKcTfJUUUWLN//9k="/>
          <p:cNvSpPr>
            <a:spLocks noChangeAspect="1" noChangeArrowheads="1"/>
          </p:cNvSpPr>
          <p:nvPr/>
        </p:nvSpPr>
        <p:spPr bwMode="auto">
          <a:xfrm>
            <a:off x="63500" y="-8969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4" name="AutoShape 2" descr="data:image/jpeg;base64,/9j/4AAQSkZJRgABAQAAAQABAAD/2wCEAAkGBhQSEBQUExMWFRUWGBcXFxgYGRoXHBwaFxgWFxQaHRwaHCcgGRkjGhcWHy8gIycpLCwsFR8xNTAqNSYsLCkBCQoKDgwOGg8PGSwcHBwsKSkpKiwsKSkpKSkpLCkpLCkpKSkpLCkpKSwpKSksKSkpLCwpKSkpKSkpKSkpKSwsLP/AABEIAH4AuAMBIgACEQEDEQH/xAAcAAABBAMBAAAAAAAAAAAAAAAEAgMFBgABBwj/xAA/EAACAQIDAwoCBwgCAwEAAAABAhEAAwQSIQUxQQYTIlFhcYGRobEywQcUQlJi0fAjM3KCkqLh8RXCQ1OyJP/EABkBAAMBAQEAAAAAAAAAAAAAAAABAgQDBf/EACARAAICAgIDAQEAAAAAAAAAAAABAhEDEiFBEzFRYQT/2gAMAwEAAhEDEQA/AJsImYB0WI0hRv74FFW8KJkKhHUVAjuMVLNs6PtE9Zgmfyp0bOkgCY6oivU2R5ZDsqnUKCPwgfqaet2FywVLcYyg/Kpg7IU6bu7dS8Ls1RpGnXU7IdEILFvOOhB/lE9VO2VTORkydkKKmBs5NwGvj4GawYKCcwB7QTuqdkFEL9URmhbYJHEwN9O/UoM5LYI/ADU7ZsI0x5xWC1bzRlM9cUnkQ6I1baneqTwMCPaknCLrItdwQE+ulS15CCoKDsiPnRDWljVR2yKncEiu2UGYhUHWQUWkMjTCqv8ASp7eqrJ9XWNMoHXVH+k7lsuAw2S2Ab97OEIPwjQNcJ65MAcTSeRLouMHJ0S1vCCczW4YcAgg+lPDDKYHNJJ4ZRoPAaVwfk39J2Nwt1WN97iT0kc5gRx3/KvRWxtpWsZhrd9JCuJ4jWSCPMGuSzpumjrL+dxVpgi4JQINtQN2iAn21rdvYyHXJbPZkUn2kGpu2gG71mtEDeKrc56EMNlID+6VuwgR60/ewFrLrbtZd2qr5TFSrJPCsSyIiBFJzGokQuyLcZubSO1ViB4VibPtt/47Zk6EIsdnCpcWxMBRSjbB/wBUtx6gA2TaAANu2e9V/KnTsm1M80ngi/lRsVpO+osrUE/4xJ0toP5FrKOy1lKy9Svri1I6JBjeB+dNpe6ROq9hy0NhiI1L9oKxPnReXs14Akfo1sqjJY4l0DRmBzbhqaWLm4FYjgCPYUzfuELGU9+cLTa4xl3hV8SfYfOpqxhlyyDrB7pI+dLy6QJTw1pu1ic0QQQRvmT5HhSjcBUjNqe786nkoeZiBvn+LTz0NN3LizJMN1ax6b6TYBAjMrHzNEEnrPhrU+gMS6TpoD3ETTrAjedD2UA7NO9gOMmPlTlsRBknqjMaTQJhgtiIj9d1cs+mHkFiMVcsXsNaD5UNt0UgRqWVtYmcxHhXS7TCdFb9eNPNl7Aahxs6xnryeTcNsVzc5tlbnM2QWwOkWmIjrnTvrpHJrlxicDZTDwMtskZHXVQSSV4GJJrrLbLTnVvXUsuyGUbmwHB3fFv4muafSzsUm8uKtDosAHI4MNAT3iNesU8UdZXLkvLl3hS4Ol7A5SW8VaVgQCdCAdx6twIPYRUsx0rzlya221jGI5jKFcMCZVhlJIOsSSBHVXd+T22beJXNauh1gGNMwngw35gZE8d80nVuuhaNJX2SlobzMnvmnGbvNJZQN3tWBo4UmTdGkg6xA7aWo6/CBSQ44Vsa9VAxyK0qxSM47qWGpDsUpmt0yzdelZRQ9kVW3ZZom74ZSPcil3GVN5EjiSF/OhjadRC3LaLw1/3SrGVdXu5+5U/3W4yBa49TrnMfhWR6LT9p7b6GGn7wy+mWmLV8aRpJ4f4FZfVc2YjXr6X+Kihjj4TKYAjqGb5Uq/JEMdd0CPypWGIKwW1PEAr7k+9OLaCmDcYz1/6pWxicJAEDQ9pB9q1isRk1jT8In5fOkviMp0E+Hzik3+loUYdRGnr/AIorkQ9bxZZdzEd4HuaIw2H4hSveZ9jQOFs21+JyD1G4T6U/9YQzkbXq3/7qX8Q0EY61mHxMI+6QDQtgn7Vwx1EAn+1aItq0S2XsABB96Sb4B1Vgf4WMVP4Ox1ESNNRx4fkaTdS1ctlCuZGBBAggjiNa5Z9NPLm9ZK4Sy2VblstdMdIqSQFE6ruJPXIrlfJ3lNfwd0PZdlbdE9E9jLuIrm5c0aI4rVlg5TbLFnG3bKNmFs5Z49ZBHWJjwq1fR3to4bEJPwXIR56iRqO4x61XFY3WbE3Nbt4s53gAMdABwERReGIE3HMKnS7SZ6KjtLRTTcbj9O8saaUn0d2vpvBLb41aKdw9lSNGkd81whvpGxYfML9xhuhiCPIKI/WtdI5Fcs7OLAUgrdyF2GuUhTDa/e9xFdZ4nFWzEnbLncAC7/ITSLV4dZ8RHvSbeXepnxJ+dKuIDvk9kT8q5AOi5A393GsBJ+0R2QKFu4XNuLacFYj0nSk2rIU/vGjqYz60irDC0fZLeXvWVHbSbdluZNJlQG49R36xWUBZBW8MFInMvkaxsYoMZXngWI+UVGftHUF7gWeo/wC6ZvkKdTdZRxVp9JmtpwJe5iQdSVJ7VJ9qQuIBMBD/ACqyx4TrUTZ2glwxbu3NNcpLe5WaV/zLM2TJPDQGfFmAFA6JrC4sLvnslCu/tY1j7SXNAuv3gfkai8HiGDEc00DedGjs0+VEPjzEpaXfvzZW/pbWlwBIYe8zGFYt2nUfKl/tVOYXLeu+Qw/7fKopr9uelctq3Uza9u64K2l224YLdW5GkLDHdpxPqangdEs4JHTFonrbTxkgU0uNAMBhpvyt7QKhbmDvp0kW7G8jOJ9h70Ld2q8dLB55+04Ud8k7++aTdBRZru0Y3ID1kk/maavbZkAAgH8MlvQTVcsYzPlIsW4mMiAu0dZbPFTK3R8EuCN65mgdsGPQmKVoKKr9JHIlsYqX0Lc4i5WLrkDIJO9mJlddw1FcsxGxHsMRcHVlYaq0mJU8ePdxrvbW7bE2sguFgdAdIOhk6EaeNcX5W4HmMUbZjo6kBiR0iSN/UCBXF43KVr0bMORKNMXae+tpbhP7OcoJAO7MI7uiR4U3tnazMAmgX4tOOka92vmaO2ZiM2CxVptQqrdTvzoCPE5T/Keuo7a2xGXB2cUW0uMbarB3LMtPVNTgmlBtrlM7Z0/Io3w0Rn1qONTnI3aLJjbLJ/7EHeCyyPEaVX8FhFfOXfKFQkdZb7Kx376k+S7f/ps6hekDJOgiSPUDzqcv9LapChhV2zuKXxzksinXQrzqns461L/XFERedY1IJYz2dKPQ1zocr2sYTmejcuZSrXwST3hSNCBxpPILlX+0bC4m8SrSbbNqDpJVgRBMTr2ULKmZ3hkrZ0z6/YuGGnN+JXX1gT4Gm7mHslhmXN1RMeTNP+qrmNuWgJGKUiYH7NWE9UhdSO+g8Ry2CoQWFwcAtsoTG4npxGh1im8kV2SoSfRa8djoIBtDmxG/KTvGmUsPbhWqoOM5XWSI5uCZGpR1G8gqwDQetSRMncdayubyo6eKXwHXCqVm1cV2P3g0gd2WfH0qRw0Io5wzJ+HKCPMoPnQuG2TcHRW4Au/VZ17w/tTt7KJDuWC8OiZ893ma3ozDt7a9oHLbW7HHKix3bhNMYnbAEC1Ksd+UEmeEwCB6UkILwEXGyjcuUQPA7/CiMPs8fCmr75KRHcQdKm2AvEv0AbroxO6QU8SFST3zTGExKo/wWX/htk7/AMRiPGpIgiFY2yVghmZBHhB08TS7N5z8D2CROijj2dMTNAEZjsWxEFLdo6QZYHyiBRuDu2lXXI7cQLeeevpD2pvB37tm4zXLRYRvyAweyCxiiUxYdgwW6COOir5Ez61NrsY7ZVGWbbhDvygMAI7wNaGxeGvOdWtuN+qqfU6UY+2EUQ19j2Zevtn3NPC2G1VmfSZRlQ+JzamhyQJAi3OatnWDwZVAHb+7zeoodIKjOdD9oQ/oSpH9NPc6qyS7rw6bIw9QZpGOx7YdOdVky6CQqkydAAM3HuqRhWEQKp5stcBmV5uB5xE+Ncq2Xg7eJxV69fBCAyqgb2J0XL90AGdRGm+rZjxtPFrktgohO5QtsnfvOhJ9NKg35MY2webYhOqVmfEeHnXCWeK4NWPD2x3/AI4XTigkZrttzBGUCGW4coHGFaB4VC8p9oWGsWbVgXYTeXIgmIJCz0dRUkmHu2TnuXZI+6BGoK9faa1fw9lioXKAAJWDM8d46wRoPOsssyXC9GyWNOn8KTbAJ6WaPwwffSjMNhrjNNpGiTlmBoOs7p7quN9bYAC2VAOpAaPQGR5UDcslTpYiNBo4nfxjU7qny/glAjrLMJF5ToRoHKCOOoQ+YIo82rfOJiEVLWQLomcyQIkyZLdcRQmIe4W/dojd2Y/3bqHGIY72lgeCjdE7xU22USOI27dkjnGKzJ3gHedxOppi7tdgMzdLQiJPbBiJ000mm7GFLj4idDAmDM+Z0p3Dc0FWZza/jE6cCW9qFQgC/jywAhjA/CB28ONZU5zAgZQ07wSAO3dp28ONZRtENSzo5zaO4I4yAf6VT3onEYm4ejnV0Eb7ZJ853+FIcWgJdQJ0HQWB3ggH3oS90Oi1pYP2zC6fyiYr2G6PISJG8iKoOUk7yAzDyA1NbOPXToEDSTpm9gaiRhc4AS4sdWV29XXTzp5sBeKhVRFWdWFxhJ8JXypbMdBuIx5dlFvcRvdnIjzinRiAsjnEJOmrDKO4BSPOmmw7KsZ3YgatzmmnAMVg+dM2dq5gGdm0MHMyv/8AKt+uNRdFUH4HB3hoXtweBylT3GGoy/gXMANYB6gQD4QI9KEWCsgMZMBkkRPcBQr4Q2Gl2XMYIzZ2bXjAY+tFhQabBQgC6w6wWRln+GJiixgRBYXEWNc6Zh37wdKEwwIBNxUUEaMHZTPDQaA+VP8A11VX9sCRwAzuOzpj5E0WgpinxVtCG+tZ41gsG8xGlVjlptNGwzFLoY5k0y2x9rgQM2lTOF2fzhJt2UYHcOcuz6iorl/s428Bma0UbnEA/aM41mdCK5t2XH2Zyd+kZDkXE5kZejziR0v4tPWrm22sK6/E14gbyA08RroJ7a8/G5TuG2k6HosR2TWGeBP0bVkaOt7UazdIKA2m6iVifFjURjdn3E3hTMw2h38ZGnGq/heWawBetrGgzKIPf3+9T2ztqYC58Vw68GIXylR71y8UonXyJgOKWRlllH3l3cBEzHtuojCI4AUMzdYkajwqxrsfDOs21FwTrlfMT8iP1JqKTYl7OStrfwVjIB6t0eXCpcWgUkA3bVqOmuWO3xMT8zUTi7dp2hUbhl0Yb9JkaelWscnLuUkpe0mQDPZBEknwoLHbJNlQSpVokBgQNDrI0/UUkOypX9i3QxhgAY3b/XUUy/J192Zu6Y3cdasd7FPAkSe4CePh5+FNrtZgI5sk8IOnaOuumzFRD4fZIS38RGu7ON/bpArVSWMultYj8PxGfL2rKXLCy22cDrlaWgRL2h8vnTi5iwUNaJG6GZSB5ECoq7tE2v3iy34ZmOrpMSfSiMRfdkHNMmUgMVfpNp2SK9fZHlUSeJ2pcSMqNc7dCPMQKHu7WPPLDWyCB0cwkHyOvZQX/IZt1pjcH2k0HbuBo6+tiBzoAY7gYJ8coHrRbYxxNsW2MPzmaYGcMB5wdPAUQirJhlyn7h6Y6yYT50xavSgQPb14ZRAG+N+pNM3dnWwCObWOtWCg+Zkjzp0ARisdbFsLztwCeiWXPJ8R+dKwV1Ht5C5YCYYKbcntMjtFC2GCQLbBUHWs9+ofUeFPavoi2LvXJP56eVJJsYtNk27jRFpu5pbzy6edNX9lcy02IB/kOv8ANJpCMtswEROvKIP9ece1aG1VzBVxD6mILpp1blYedPQVsPzsRKqpuGdSptAH+ID0Bqi8uTeFledG9xBBYz0WO8mOHfVs2zj7+TKFafvBQ/j0WHtVI5a44PbtqcxcEkzzi7hHwuTG/eKmaRcPZUs1JBrRpINZzQPM1NtcrM1JJoGE4bHunwOynsJHtU3geXOLtzF4mfvANx6zrVaBrYqaQzouzvpfxNsDOlu4PFT560fhfpMsvm5xXRjoZVboyk/i/KuW85FLW5UPHFhbOpJi8Jd1F+NRoQqRO/QaHwiofaW08Pb0F1W14Aj86o4at84aXiRW7LQvN3oyuoG45dDx4HfwrVV7DYxk1GXyFZU+N9Bujp2IJdweaW8CIzoBPcQd9KTBojFgtwKd6m0GHr/ijlwRUyqoDvkaH20obEbZW0SCLk8YaR4Tp5ivS17MFhNi/acEWnyz9kSr+9OcyltZeQDxdgB+c0AcOMQmdAF8lPjlBqHvC9aUsbhyzGXNmH9y6CjZion02wsleaOU6SJmOvMNfKl2bSq3Qa4M32SQw3fiXSqsduI9v9wmm/7M+RpNrBZyt6ycoGotuSQCN8EGQDRYUWv6mrPpazEcMwB7dBvpGK2QzMZtkrof2eZW7oBIqtWcU95+g7IeIMOO2CdY8KlHv3rWUkgjvn/rp4VSXAzHzh/gbINIc3JAG7VY175rWIiJW5Hc5Ed7C3m/uFaxnKnJDG0Mx4hj3caHw/KIs2V+kp3qVUj3FWkibYrD7MuqodA10HeLThlP8WYbu+ozlYOdtCbPMsh+IsCD2aaVLXtnC0TzIytGbVnC+QJql8p8RcugG60suggmI7tw8KU0tSo3ZCNxpuKy0JOnbWg81iNZua1NbIpNIZuawmtGsoGbFbBpNYDQIIV61mpoVk0gCFcVlMZqygD/2Q=="/>
          <p:cNvSpPr>
            <a:spLocks noChangeAspect="1" noChangeArrowheads="1"/>
          </p:cNvSpPr>
          <p:nvPr/>
        </p:nvSpPr>
        <p:spPr bwMode="auto">
          <a:xfrm>
            <a:off x="63500" y="-584200"/>
            <a:ext cx="1752600" cy="1200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436" name="Picture 4" descr="http://udleditions.cast.org/indira/docs/all_about_coyotes/glossary-images/peered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914400"/>
            <a:ext cx="2773099" cy="1905000"/>
          </a:xfrm>
          <a:prstGeom prst="rect">
            <a:avLst/>
          </a:prstGeom>
          <a:noFill/>
        </p:spPr>
      </p:pic>
      <p:pic>
        <p:nvPicPr>
          <p:cNvPr id="18438" name="Picture 6" descr="http://cache.boston.com/resize/bonzai-fba/Globe_Photo/2009/08/09/1249872016_4080/539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3810000"/>
            <a:ext cx="3962400" cy="2506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20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Story of Jumping Mouse by: John Steptoe</vt:lpstr>
      <vt:lpstr>Slide 2</vt:lpstr>
      <vt:lpstr>Slide 3</vt:lpstr>
      <vt:lpstr>Slide 4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Duck for President</dc:title>
  <dc:creator>st</dc:creator>
  <cp:lastModifiedBy>st</cp:lastModifiedBy>
  <cp:revision>22</cp:revision>
  <dcterms:created xsi:type="dcterms:W3CDTF">2012-01-02T18:04:37Z</dcterms:created>
  <dcterms:modified xsi:type="dcterms:W3CDTF">2012-02-27T18:28:06Z</dcterms:modified>
</cp:coreProperties>
</file>