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1016" y="0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BAE86-5511-4D54-BD98-89A8750784AA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010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65" y="4382611"/>
            <a:ext cx="5481320" cy="415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3621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1016" y="8763621"/>
            <a:ext cx="2969048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33EEC-5661-4053-87FC-E40F4483F3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33EEC-5661-4053-87FC-E40F4483F3A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33EEC-5661-4053-87FC-E40F4483F3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33EEC-5661-4053-87FC-E40F4483F3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33EEC-5661-4053-87FC-E40F4483F3A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E073F3-8672-41CD-9AEC-246D3C091DB0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DACC69-3DCC-4CF4-B344-467D4F628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3.bp.blogspot.com/-BTME4hStr4c/UlKszlsJ8tI/AAAAAAAAGzI/pUMSpfTmqCs/s1600/pouty_face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q=http://artistbrookenicole.blogspot.com/2010/04/side-glancing-eyes.html&amp;sa=U&amp;ei=EkJEU92MCPH62gXKh4GQBQ&amp;ved=0CC4Q9QEwAA&amp;usg=AFQjCNFhMcmTA8aOEhxoxQKFakZICghR1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_i2u7cCxtUoA/TSZ4GouulUI/AAAAAAAAEGw/k03qpaW2uWo/s1600/Africa8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onlybyprayer.com/wp-content/uploads/2013/03/bigstock-Young-woman-standing-in-yellow-19498895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sciencephoto.com/media/412829/enlarg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0292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Why Mosquitoes Buzz in People’s Ears</a:t>
            </a:r>
          </a:p>
          <a:p>
            <a:pPr algn="ctr"/>
            <a:r>
              <a:rPr lang="en-US" sz="4000" dirty="0" smtClean="0"/>
              <a:t>By: Verna </a:t>
            </a:r>
            <a:r>
              <a:rPr lang="en-US" sz="4000" dirty="0" err="1" smtClean="0"/>
              <a:t>Aardema</a:t>
            </a:r>
            <a:endParaRPr lang="en-US" sz="4000" dirty="0"/>
          </a:p>
        </p:txBody>
      </p:sp>
      <p:pic>
        <p:nvPicPr>
          <p:cNvPr id="14340" name="Picture 4" descr="http://ecx.images-amazon.com/images/I/51wbvwAMsmL._SX258_BO1,204,203,2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7200"/>
            <a:ext cx="35052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this picture show </a:t>
            </a:r>
            <a:r>
              <a:rPr lang="en-US" b="1" i="1" dirty="0" smtClean="0"/>
              <a:t>glancing, prowling, </a:t>
            </a:r>
            <a:r>
              <a:rPr lang="en-US" dirty="0" smtClean="0"/>
              <a:t>or</a:t>
            </a:r>
            <a:r>
              <a:rPr lang="en-US" b="1" i="1" dirty="0" smtClean="0"/>
              <a:t> grumbling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http://3.bp.blogspot.com/-BTME4hStr4c/UlKszlsJ8tI/AAAAAAAAGzI/pUMSpfTmqCs/s320/pouty_f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438400"/>
            <a:ext cx="4370715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Stock image of 'A beautiful smiling young boy is glancing sideways and smiling'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57200"/>
            <a:ext cx="3048000" cy="4572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14400" y="3810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glancing</a:t>
            </a:r>
            <a:r>
              <a:rPr lang="en-US" sz="5400" dirty="0" smtClean="0"/>
              <a:t>- a brief or quick look</a:t>
            </a:r>
            <a:endParaRPr lang="en-US" sz="5400" dirty="0"/>
          </a:p>
        </p:txBody>
      </p:sp>
      <p:pic>
        <p:nvPicPr>
          <p:cNvPr id="12290" name="Picture 2" descr="https://encrypted-tbn3.gstatic.com/images?q=tbn:ANd9GcQotc-GjBhGolWQYXTIQ3cjQwJVI78chpVCHGsWVg1xu0nRqqxpYfCbSX02r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667000"/>
            <a:ext cx="1981200" cy="19812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5229761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was glancing at his friend on the carpet.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prowling – </a:t>
            </a:r>
            <a:r>
              <a:rPr lang="en-US" sz="5400" dirty="0" smtClean="0"/>
              <a:t>to move around restlessly in search </a:t>
            </a:r>
          </a:p>
          <a:p>
            <a:r>
              <a:rPr lang="en-US" sz="5400" dirty="0" smtClean="0"/>
              <a:t>of something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76911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hungry wolf was prowling close by.</a:t>
            </a:r>
            <a:endParaRPr lang="en-US" sz="4000" dirty="0"/>
          </a:p>
        </p:txBody>
      </p:sp>
      <p:pic>
        <p:nvPicPr>
          <p:cNvPr id="10250" name="Picture 10" descr="Gray Wolf Prowling In Fo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41148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grumbling – </a:t>
            </a:r>
            <a:r>
              <a:rPr lang="en-US" sz="4800" dirty="0" smtClean="0"/>
              <a:t>to softly complain about something in a bad way </a:t>
            </a:r>
          </a:p>
          <a:p>
            <a:endParaRPr lang="en-US" dirty="0"/>
          </a:p>
        </p:txBody>
      </p:sp>
      <p:pic>
        <p:nvPicPr>
          <p:cNvPr id="8201" name="Picture 9" descr="http://3.bp.blogspot.com/_i2u7cCxtUoA/TSZ4GouulUI/AAAAAAAAEGw/k03qpaW2uWo/s400/Africa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362200"/>
            <a:ext cx="4485734" cy="2971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90600" y="57912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was grumbling about his dinner.</a:t>
            </a:r>
            <a:endParaRPr lang="en-US" sz="4000" dirty="0"/>
          </a:p>
        </p:txBody>
      </p:sp>
      <p:pic>
        <p:nvPicPr>
          <p:cNvPr id="8203" name="Picture 11" descr="http://www.doorposts.com/blog/wp-content/uploads/2012/06/shutterstock_479486-199x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048000"/>
            <a:ext cx="189547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http://2.bp.blogspot.com/_NPIBmxVSSs4/SwSrKpBt8PI/AAAAAAAANEo/qXnfdnSp3ow/s400/2009_men_who_stare_at_goats_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5200"/>
            <a:ext cx="3810000" cy="2400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picture goes with </a:t>
            </a:r>
            <a:r>
              <a:rPr lang="en-US" b="1" i="1" dirty="0" smtClean="0"/>
              <a:t>glancing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152" name="Picture 8" descr="Man stealing a glance at his neighbor's laptop - csp104417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428625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picture goes with </a:t>
            </a:r>
            <a:r>
              <a:rPr lang="en-US" b="1" i="1" dirty="0" smtClean="0"/>
              <a:t>prowling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124" name="Picture 4" descr="Stunning portrait of jaguar big cat Panthera Onca prowling through long grass in captivity Stock Photo - 149291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4286250" cy="2847976"/>
          </a:xfrm>
          <a:prstGeom prst="rect">
            <a:avLst/>
          </a:prstGeom>
          <a:noFill/>
        </p:spPr>
      </p:pic>
      <p:pic>
        <p:nvPicPr>
          <p:cNvPr id="5126" name="Picture 6" descr="http://s.buzzfeed.com/static/imagebuzz/web02/2009/1/2/14/f46423addc3f859ca94955b6282ccb00_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67000"/>
            <a:ext cx="2627354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picture goes with grumbling?</a:t>
            </a:r>
            <a:endParaRPr lang="en-US" dirty="0"/>
          </a:p>
        </p:txBody>
      </p:sp>
      <p:pic>
        <p:nvPicPr>
          <p:cNvPr id="4100" name="Picture 4" descr="bigstock-Young-woman-standing-in-yellow-194988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352800"/>
            <a:ext cx="4343400" cy="2895600"/>
          </a:xfrm>
          <a:prstGeom prst="rect">
            <a:avLst/>
          </a:prstGeom>
          <a:noFill/>
        </p:spPr>
      </p:pic>
      <p:pic>
        <p:nvPicPr>
          <p:cNvPr id="4104" name="Picture 8" descr="http://3.bp.blogspot.com/-9Mete1ffFX8/UJlAW3yJHAI/AAAAAAAAJkU/quykaQIwHQo/s320/Grumpy+Face_crop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447800"/>
            <a:ext cx="1981200" cy="3169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picture show </a:t>
            </a:r>
            <a:r>
              <a:rPr lang="en-US" b="1" i="1" dirty="0" smtClean="0"/>
              <a:t>glancing, prowling, </a:t>
            </a:r>
            <a:r>
              <a:rPr lang="en-US" dirty="0" smtClean="0"/>
              <a:t>or</a:t>
            </a:r>
            <a:r>
              <a:rPr lang="en-US" b="1" i="1" dirty="0" smtClean="0"/>
              <a:t> grumbling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078" name="Picture 6" descr="Stunning portrait of jaguar big cat Panthera Onca prowling through long grass in captivity Stock Photo - 14929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284797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picture show </a:t>
            </a:r>
            <a:r>
              <a:rPr lang="en-US" b="1" i="1" dirty="0" smtClean="0"/>
              <a:t>glancing, prowling, </a:t>
            </a:r>
            <a:r>
              <a:rPr lang="en-US" dirty="0" smtClean="0"/>
              <a:t>or</a:t>
            </a:r>
            <a:r>
              <a:rPr lang="en-US" b="1" i="1" dirty="0" smtClean="0"/>
              <a:t> grumbling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2" name="Picture 4" descr="woman in a street cafe glancing at s.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828800"/>
            <a:ext cx="2819400" cy="421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268</TotalTime>
  <Words>117</Words>
  <Application>Microsoft Office PowerPoint</Application>
  <PresentationFormat>On-screen Show (4:3)</PresentationFormat>
  <Paragraphs>19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Slide 2</vt:lpstr>
      <vt:lpstr>Slide 3</vt:lpstr>
      <vt:lpstr>Slide 4</vt:lpstr>
      <vt:lpstr>Which picture goes with glancing?</vt:lpstr>
      <vt:lpstr>Which picture goes with prowling?</vt:lpstr>
      <vt:lpstr>Which picture goes with grumbling?</vt:lpstr>
      <vt:lpstr>Does this picture show glancing, prowling, or grumbling?</vt:lpstr>
      <vt:lpstr>Does this picture show glancing, prowling, or grumbling?</vt:lpstr>
      <vt:lpstr>Does this picture show glancing, prowling, or grumbling?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bev rose</dc:creator>
  <cp:lastModifiedBy>st</cp:lastModifiedBy>
  <cp:revision>13</cp:revision>
  <dcterms:created xsi:type="dcterms:W3CDTF">2012-02-29T01:09:35Z</dcterms:created>
  <dcterms:modified xsi:type="dcterms:W3CDTF">2014-04-10T13:50:03Z</dcterms:modified>
</cp:coreProperties>
</file>