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1" r:id="rId4"/>
    <p:sldId id="263" r:id="rId5"/>
    <p:sldId id="258" r:id="rId6"/>
    <p:sldId id="260" r:id="rId7"/>
    <p:sldId id="264" r:id="rId8"/>
    <p:sldId id="259" r:id="rId9"/>
    <p:sldId id="262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F30A24A-6362-4696-8DD1-427B2C014B16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F30A24A-6362-4696-8DD1-427B2C014B16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F30A24A-6362-4696-8DD1-427B2C014B16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F30A24A-6362-4696-8DD1-427B2C014B16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A24A-6362-4696-8DD1-427B2C014B16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F30A24A-6362-4696-8DD1-427B2C014B16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F30A24A-6362-4696-8DD1-427B2C014B16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F30A24A-6362-4696-8DD1-427B2C014B16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EC2D7B6-F117-41BD-8563-543A1C80E4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5842337"/>
            <a:ext cx="6365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Text Talk</a:t>
            </a:r>
          </a:p>
          <a:p>
            <a:r>
              <a:rPr lang="en-US" sz="2000" b="1" dirty="0" smtClean="0"/>
              <a:t>Unit 5</a:t>
            </a:r>
          </a:p>
          <a:p>
            <a:endParaRPr lang="en-US" sz="2000" b="1" dirty="0" smtClean="0"/>
          </a:p>
        </p:txBody>
      </p:sp>
      <p:pic>
        <p:nvPicPr>
          <p:cNvPr id="2" name="Picture 2" descr="http://images.indiebound.com/401/087/9780688087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533400"/>
            <a:ext cx="4071557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Act it out! Imagine that you are sitting on the slide, and you are </a:t>
            </a:r>
            <a:r>
              <a:rPr lang="en-US" u="sng" dirty="0" smtClean="0"/>
              <a:t>peering</a:t>
            </a:r>
            <a:r>
              <a:rPr lang="en-US" dirty="0" smtClean="0"/>
              <a:t> out over the edge to see if any one is below you. </a:t>
            </a:r>
          </a:p>
          <a:p>
            <a:endParaRPr lang="en-US" dirty="0" smtClean="0"/>
          </a:p>
          <a:p>
            <a:r>
              <a:rPr lang="en-US" dirty="0" smtClean="0"/>
              <a:t>Go back to the 2 previous pictures in the </a:t>
            </a:r>
            <a:r>
              <a:rPr lang="en-US" dirty="0" err="1" smtClean="0"/>
              <a:t>powerpoint</a:t>
            </a:r>
            <a:r>
              <a:rPr lang="en-US" dirty="0" smtClean="0"/>
              <a:t>. Why was the bear </a:t>
            </a:r>
            <a:r>
              <a:rPr lang="en-US" u="sng" dirty="0" smtClean="0"/>
              <a:t>peering </a:t>
            </a:r>
            <a:r>
              <a:rPr lang="en-US" dirty="0" smtClean="0"/>
              <a:t>at the fish? Why was the boy </a:t>
            </a:r>
            <a:r>
              <a:rPr lang="en-US" u="sng" dirty="0" smtClean="0"/>
              <a:t>peering</a:t>
            </a:r>
            <a:r>
              <a:rPr lang="en-US" dirty="0" smtClean="0"/>
              <a:t> into the hole? Share and discuss ideas. </a:t>
            </a:r>
          </a:p>
          <a:p>
            <a:endParaRPr lang="en-US" dirty="0" smtClean="0"/>
          </a:p>
          <a:p>
            <a:r>
              <a:rPr lang="en-US" dirty="0" smtClean="0"/>
              <a:t>What would a __________ peer at? (cat, dog, tiger, baby, bird) Why?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content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happy with something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1" y="55626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lady was </a:t>
            </a:r>
            <a:r>
              <a:rPr lang="en-US" sz="3600" b="1" dirty="0" smtClean="0"/>
              <a:t>content</a:t>
            </a:r>
            <a:r>
              <a:rPr lang="en-US" sz="3600" dirty="0" smtClean="0"/>
              <a:t> sitting with her hot cocoa and a book. </a:t>
            </a:r>
            <a:endParaRPr lang="en-US" sz="4000" dirty="0"/>
          </a:p>
        </p:txBody>
      </p:sp>
      <p:pic>
        <p:nvPicPr>
          <p:cNvPr id="3" name="Picture 2" descr="http://1.bp.blogspot.com/-mY_PBA5WCAk/UPWjxBGEquI/AAAAAAAAMfM/weqEN_-sAVA/s1600/anime+girl+french+reading+and+having+coff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00200"/>
            <a:ext cx="5464967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+mn-lt"/>
              </a:rPr>
              <a:t>Which picture shows </a:t>
            </a:r>
            <a:r>
              <a:rPr lang="en-US" b="1" u="sng" dirty="0" smtClean="0">
                <a:latin typeface="+mn-lt"/>
              </a:rPr>
              <a:t>content</a:t>
            </a:r>
            <a:r>
              <a:rPr lang="en-US" b="1" dirty="0" smtClean="0"/>
              <a:t>?</a:t>
            </a:r>
            <a:endParaRPr lang="en-US" b="1" dirty="0"/>
          </a:p>
        </p:txBody>
      </p:sp>
      <p:pic>
        <p:nvPicPr>
          <p:cNvPr id="4" name="Picture 2" descr="http://www.happyologist.co.uk/wp-content/uploads/happ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3733800" cy="2800350"/>
          </a:xfrm>
          <a:prstGeom prst="rect">
            <a:avLst/>
          </a:prstGeom>
          <a:noFill/>
        </p:spPr>
      </p:pic>
      <p:pic>
        <p:nvPicPr>
          <p:cNvPr id="1026" name="Picture 2" descr="C:\Users\amarley\AppData\Local\Microsoft\Windows\Temporary Internet Files\Content.IE5\4FIUA89A\MC90023204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981200"/>
            <a:ext cx="2732868" cy="2991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Turn and talk. What makes you </a:t>
            </a:r>
            <a:r>
              <a:rPr lang="en-US" u="sng" dirty="0" smtClean="0"/>
              <a:t>content</a:t>
            </a:r>
            <a:r>
              <a:rPr lang="en-US" dirty="0" smtClean="0"/>
              <a:t>? Why does it make you feel this way?</a:t>
            </a:r>
          </a:p>
          <a:p>
            <a:endParaRPr lang="en-US" dirty="0" smtClean="0"/>
          </a:p>
          <a:p>
            <a:r>
              <a:rPr lang="en-US" dirty="0" smtClean="0"/>
              <a:t>Share your opinion. Would this make you </a:t>
            </a:r>
            <a:r>
              <a:rPr lang="en-US" u="sng" dirty="0" smtClean="0"/>
              <a:t>content</a:t>
            </a:r>
            <a:r>
              <a:rPr lang="en-US" dirty="0" smtClean="0"/>
              <a:t>? Thumbs up/down. </a:t>
            </a:r>
          </a:p>
          <a:p>
            <a:pPr lvl="1"/>
            <a:r>
              <a:rPr lang="en-US" dirty="0" smtClean="0"/>
              <a:t>Going to Chuck E. Cheese</a:t>
            </a:r>
          </a:p>
          <a:p>
            <a:pPr lvl="1"/>
            <a:r>
              <a:rPr lang="en-US" dirty="0" smtClean="0"/>
              <a:t>Playing football</a:t>
            </a:r>
          </a:p>
          <a:p>
            <a:pPr lvl="1"/>
            <a:r>
              <a:rPr lang="en-US" dirty="0" smtClean="0"/>
              <a:t>Going to the park</a:t>
            </a:r>
          </a:p>
          <a:p>
            <a:pPr lvl="1"/>
            <a:r>
              <a:rPr lang="en-US" dirty="0" smtClean="0"/>
              <a:t>Watching a movie</a:t>
            </a:r>
          </a:p>
          <a:p>
            <a:pPr lvl="1"/>
            <a:r>
              <a:rPr lang="en-US" dirty="0" smtClean="0"/>
              <a:t>Playing with your friends</a:t>
            </a:r>
          </a:p>
          <a:p>
            <a:pPr lvl="1"/>
            <a:r>
              <a:rPr lang="en-US" dirty="0" smtClean="0"/>
              <a:t>Eating your vegetables</a:t>
            </a:r>
          </a:p>
          <a:p>
            <a:pPr lvl="1"/>
            <a:r>
              <a:rPr lang="en-US" dirty="0" smtClean="0"/>
              <a:t>Playing with your dolls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perilous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dangerous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5562600"/>
            <a:ext cx="72795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After the snow, the roads were in</a:t>
            </a:r>
          </a:p>
          <a:p>
            <a:pPr algn="ctr"/>
            <a:r>
              <a:rPr lang="en-US" sz="3600" dirty="0" smtClean="0"/>
              <a:t> </a:t>
            </a:r>
            <a:r>
              <a:rPr lang="en-US" sz="3600" b="1" dirty="0" smtClean="0"/>
              <a:t>perilous</a:t>
            </a:r>
            <a:r>
              <a:rPr lang="en-US" sz="3600" dirty="0" smtClean="0"/>
              <a:t> condition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3" name="Picture 2" descr="http://www.thebaynet.com/images/News/thebaynet_4-c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447800"/>
            <a:ext cx="5257800" cy="3943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Which picture shows </a:t>
            </a:r>
            <a:r>
              <a:rPr lang="en-US" b="1" u="sng" dirty="0" smtClean="0"/>
              <a:t>perilous</a:t>
            </a:r>
            <a:r>
              <a:rPr lang="en-US" b="1" dirty="0" smtClean="0"/>
              <a:t>?</a:t>
            </a:r>
            <a:endParaRPr lang="en-US" b="1" dirty="0"/>
          </a:p>
        </p:txBody>
      </p:sp>
      <p:pic>
        <p:nvPicPr>
          <p:cNvPr id="5122" name="Picture 2" descr="http://www.montana.edu/wwwfire/Images/House_F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0"/>
            <a:ext cx="3454400" cy="2590800"/>
          </a:xfrm>
          <a:prstGeom prst="rect">
            <a:avLst/>
          </a:prstGeom>
          <a:noFill/>
        </p:spPr>
      </p:pic>
      <p:pic>
        <p:nvPicPr>
          <p:cNvPr id="2050" name="Picture 2" descr="C:\Users\amarley\AppData\Local\Microsoft\Windows\Temporary Internet Files\Content.IE5\L22WLC1H\MM900283677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743200"/>
            <a:ext cx="3390900" cy="22040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perilous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Have you ever been in a </a:t>
            </a:r>
            <a:r>
              <a:rPr lang="en-US" u="sng" dirty="0" smtClean="0"/>
              <a:t>perilous</a:t>
            </a:r>
            <a:r>
              <a:rPr lang="en-US" dirty="0" smtClean="0"/>
              <a:t> situation? What happened and how did it make you feel? Turn and talk. Share out with the class. </a:t>
            </a:r>
          </a:p>
          <a:p>
            <a:endParaRPr lang="en-US" dirty="0" smtClean="0"/>
          </a:p>
          <a:p>
            <a:r>
              <a:rPr lang="en-US" dirty="0" smtClean="0"/>
              <a:t>If this would be </a:t>
            </a:r>
            <a:r>
              <a:rPr lang="en-US" u="sng" dirty="0" smtClean="0"/>
              <a:t>perilous</a:t>
            </a:r>
            <a:r>
              <a:rPr lang="en-US" dirty="0" smtClean="0"/>
              <a:t>, say “</a:t>
            </a:r>
            <a:r>
              <a:rPr lang="en-US" dirty="0" err="1" smtClean="0"/>
              <a:t>Ahhhhh</a:t>
            </a:r>
            <a:r>
              <a:rPr lang="en-US" dirty="0" smtClean="0"/>
              <a:t>!” </a:t>
            </a:r>
          </a:p>
          <a:p>
            <a:pPr lvl="1"/>
            <a:r>
              <a:rPr lang="en-US" dirty="0" smtClean="0"/>
              <a:t>A shark was chasing you in the water.</a:t>
            </a:r>
          </a:p>
          <a:p>
            <a:pPr lvl="1"/>
            <a:r>
              <a:rPr lang="en-US" dirty="0" smtClean="0"/>
              <a:t>Your teacher gave you a hug. </a:t>
            </a:r>
          </a:p>
          <a:p>
            <a:pPr lvl="1"/>
            <a:r>
              <a:rPr lang="en-US" dirty="0" smtClean="0"/>
              <a:t>Someone’s house was on fire. </a:t>
            </a:r>
          </a:p>
          <a:p>
            <a:pPr lvl="1"/>
            <a:r>
              <a:rPr lang="en-US" dirty="0" smtClean="0"/>
              <a:t>You were eating </a:t>
            </a:r>
            <a:r>
              <a:rPr lang="en-US" dirty="0" err="1" smtClean="0"/>
              <a:t>french</a:t>
            </a:r>
            <a:r>
              <a:rPr lang="en-US" dirty="0" smtClean="0"/>
              <a:t> fries. </a:t>
            </a:r>
          </a:p>
          <a:p>
            <a:pPr lvl="1"/>
            <a:r>
              <a:rPr lang="en-US" dirty="0" smtClean="0"/>
              <a:t>A boy got lost in a big store and didn’t know where his parents were. </a:t>
            </a:r>
          </a:p>
          <a:p>
            <a:pPr lvl="1"/>
            <a:r>
              <a:rPr lang="en-US" dirty="0" smtClean="0"/>
              <a:t>A girl picked up a huge spider. 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12954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peered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take a long slow look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54864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bear </a:t>
            </a:r>
            <a:r>
              <a:rPr lang="en-US" sz="3600" b="1" dirty="0" smtClean="0"/>
              <a:t>peered</a:t>
            </a:r>
            <a:r>
              <a:rPr lang="en-US" sz="3600" dirty="0" smtClean="0"/>
              <a:t> at the fish, waiting to pounce.</a:t>
            </a:r>
            <a:endParaRPr lang="en-US" sz="3600" dirty="0"/>
          </a:p>
        </p:txBody>
      </p:sp>
      <p:pic>
        <p:nvPicPr>
          <p:cNvPr id="7170" name="Picture 2" descr="http://www.njcharters.com/nj_charters_blog/uploaded_images/bigstockphoto_Brown_Bear_Fishing_Salmon_Alaska-7649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5791200" cy="3846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Which picture shows </a:t>
            </a:r>
            <a:r>
              <a:rPr lang="en-US" b="1" u="sng" dirty="0" smtClean="0"/>
              <a:t>peered</a:t>
            </a:r>
            <a:r>
              <a:rPr lang="en-US" b="1" dirty="0" smtClean="0"/>
              <a:t>?</a:t>
            </a:r>
            <a:endParaRPr lang="en-US" b="1" dirty="0"/>
          </a:p>
        </p:txBody>
      </p:sp>
      <p:pic>
        <p:nvPicPr>
          <p:cNvPr id="4098" name="Picture 2" descr="http://www.johnrwallace.com/wp-content/uploads/2012/03/peaceful-dreams-polar-bear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9800"/>
            <a:ext cx="3886200" cy="2914650"/>
          </a:xfrm>
          <a:prstGeom prst="rect">
            <a:avLst/>
          </a:prstGeom>
          <a:noFill/>
        </p:spPr>
      </p:pic>
      <p:pic>
        <p:nvPicPr>
          <p:cNvPr id="4102" name="Picture 6" descr="http://cache.boston.com/resize/bonzai-fba/Globe_Photo/2009/08/09/1249872016_4080/539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209800"/>
            <a:ext cx="4576915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386</TotalTime>
  <Words>293</Words>
  <Application>Microsoft Office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Oriel</vt:lpstr>
      <vt:lpstr>Slide 1</vt:lpstr>
      <vt:lpstr>content happy with something</vt:lpstr>
      <vt:lpstr>Which picture shows content?</vt:lpstr>
      <vt:lpstr>content</vt:lpstr>
      <vt:lpstr>perilous dangerous</vt:lpstr>
      <vt:lpstr>Which picture shows perilous?</vt:lpstr>
      <vt:lpstr>perilous</vt:lpstr>
      <vt:lpstr>peered to take a long slow look</vt:lpstr>
      <vt:lpstr>Which picture shows peered?</vt:lpstr>
      <vt:lpstr>peered</vt:lpstr>
    </vt:vector>
  </TitlesOfParts>
  <Company>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</dc:creator>
  <cp:lastModifiedBy>st</cp:lastModifiedBy>
  <cp:revision>45</cp:revision>
  <dcterms:created xsi:type="dcterms:W3CDTF">2012-10-30T18:01:21Z</dcterms:created>
  <dcterms:modified xsi:type="dcterms:W3CDTF">2014-05-06T14:51:22Z</dcterms:modified>
</cp:coreProperties>
</file>