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E66E-A72A-4062-80F2-ABE514920ACA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5720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entury Gothic" pitchFamily="34" charset="0"/>
              </a:rPr>
              <a:t>Rain Player</a:t>
            </a:r>
          </a:p>
          <a:p>
            <a:pPr algn="ctr"/>
            <a:r>
              <a:rPr lang="en-US" sz="4000" dirty="0" smtClean="0">
                <a:latin typeface="Century Gothic" pitchFamily="34" charset="0"/>
              </a:rPr>
              <a:t>David Wisniewski</a:t>
            </a:r>
            <a:endParaRPr lang="en-US" sz="4000" dirty="0">
              <a:latin typeface="Century Gothic" pitchFamily="34" charset="0"/>
            </a:endParaRPr>
          </a:p>
        </p:txBody>
      </p:sp>
      <p:sp>
        <p:nvSpPr>
          <p:cNvPr id="4098" name="AutoShape 2" descr="data:image/jpeg;base64,/9j/4AAQSkZJRgABAQAAAQABAAD/2wCEAAkGBhQSEBQUExQVFBQWFxgUFhUXFxUXHBcYGBYWFhoYFRoYHCYeGBkkHBUXHy8gIycpLCwsFh8xNTAqNSYrLCkBCQoKDgwOGg8PGikkHyQsLCwsKikpKSkpKSkpKikpKSkqKSksLCksKSwpKSksLCksLCwpLCwpLCwpKSksKSwsMv/AABEIAJ8AoAMBIgACEQEDEQH/xAAcAAABBQEBAQAAAAAAAAAAAAAFAAEDBAYCBwj/xABEEAACAQIDBQYCCAMFBwUAAAABAhEAAwQSIQUGMUFREyJhcYGRMqEjQlJiscHR8AcU4TOCsuLxJFNykqLC0hUXNENz/8QAGQEAAgMBAAAAAAAAAAAAAAAAAAQBAgMF/8QAJREAAgICAgICAQUAAAAAAAAAAAECAxEhBBIxMiJBEwVRcYHR/9oADAMBAAIRAxEAPwD2hahxaTl6ZgT6f1ip1qPFGEY9AT8qs/Br9maRJuO+olTB9OdCr5DLry5fnRgLpHIcfIcvwoKTDa8SSx8F4x70nT4Y7YsNBfd4OWB5NnYeBCqqj51osDiFdVjlIjy7tZfZOMb+XczC5+zEcfvEePBfStHsm1lUiANeXkIravWhWxJtsIE1HavBhI/fKumE1yqACAIFamOCmm3bR+t15HlPTlofamXeGzJGY6cdD1ira2VjgPKPSmW0ASQBJ4kae9BOEVn27a+1oZEwY0AJ+TCuE3istMPzjgepGnqKvE1wEAMgCT/ry8aASHGLUuUHxASR+/OuL2NVWCnQnhp4xXYUTMCevP3pNbBMkA+NSWwhr+JCRPMwIpsTihbXM2g0rt7YPETzp3tgiCAR40EDPiAq5jw/XQU1vEBhI4V0UERGlJUAECIqCcIjw+JVxK8vzAI+RFSNSS2BwAHlXTDSgMjJVfabRZfyj3IH51ZSqO3rkWT4lR85/Kok9MleyBqJp5mhOMwWS2zCSxgnw6D0FX2xMlQOoqLadprugOVQdT15adPOkIPro6Elkl3cwIbDlQe6Hb/qXWPENWoRYFCN1rGSzl6MR+FGaeilg503sUU0V1TVYpkaKFXnxJJCpbUSYcsW05d2OPmaLVwaHsvF4MxcweM+0QT9bthlH9zJHp868427vbi8ZiRhcFduNyZwQgaOLaAZUHvWp/ilv8li02GtNmv3BlfKZ7NZE5vvEaAePlQf+HOwHtWsRdK5brPlQ6fBGaV6Tm/6aza67GIyc9YRNs/cnH2crptAi4NSpNxkPgczH8K22C3hcqouIueO/lbuluq8wPMVm3s3zbJZSG1ADGZOscPTh1o5ups0Q4uIubunmeWok6nUHj1oXZ+GTKEUs4DZ2mBGZSBzOmniecaj3q9WX2li0sX2AQgG2vwkxxaREwukUb2JiM+Htt1H5mPlUxk23EzsqcYqeNMvRTAV1T1cwyNFMwrquWoAZKCb2XcqWtf/ALNfRHP6UbSs7vi09kniW9tPzqcZJ+wdYMkN4E+U8B51czxbmPKKqYVDkbT2qytwhBpXOu0zp1bQW3ZtlbPe+IuzH15fgKL0O2GPovMk/hRKna/VHMs92NTV1TRVyhw7RXmn8Qf4n9jbZMGczghWvABkWRqqtMF9R5elbXem6gw79oWywZRPiuaHuLz168q+eN48W9y8wIVEViFtJAVY5aRJ4Sx1MVKWSwEksSzGSSSSfGZJr0b+HG910P2VxC1kLrcC6qw+EuZiI09BQPdHcS5jZYQqCBmaRmPEhT4DWa9Hv7Kt4VFw9oQBDOftE6CfCJrO+SitjXEqc5pZD17GWTD9pb7usmCR1yzzoZb3wIzi1b7zNIZzoBy7o16mhfZgiI149YqbZex3vMVUCBqxOg168zSMLG/U60+LCCzN6IXuPdYu7ZmYzpoOUAeVeh7Gw2SxbXooqtsvdxLUE95hz5DyFF6ZqrcW5S8nO5nKjaowrWkKKaa6qvicQqKWYwANT++fhTAgtkf81ILE5UE+ehifcGhuI3uwyQDckngoBY+sVmNr7Za+5Udy0p7o6kn4jyB19KHts8ZxA7x5xJiIrH8mfUZVKXsepqNKyu9BnEAdEHzZj+latazm3LOa9IGsCfnWzlgXissj2eITzqrj8Vk7i6s/w+vM0QwtqFFVMRYBuG4eSwPDrXMse3k6UNIPbDtxaAP74URoZsC/nshj1I9qJZqfr9Uc2z2Y9NSLVBfxip8TBfMgfiauVSbKm2tmdumQEKDIJjWI4KfqyYBMHSYrxf8A9vrr4xrTAIgOUAGZ6Becc5PjpXp22N6cxKWTpwa5/wCPj4+1Xt2dkhV7VviYGB0B5+Z61n+TL6xG1S64d7P6X+kuwdjLZtJbXhbAWevMgHpP4VlN4lcX3YKSM8ER6COtegkQIH+lV72CDNLxAgjlB5z4VM4fk0yvG5Lpk5JHnLXAdOHUEQfnU+z8Y1m4HQzGhUk6jp09aL38Ej4hUAVgbufkdANZPIcdKkxu5AEtYeCdcjwR5A8Rx50vPjuDzBnTXPhYulq0wzsvb9u8YEhujaex50TzV57f2fetwWtssc1GYehUGKN7B23dZGzZWAMKZg8OekROnWtIWvOJoTv4kUu9TyjSX8SEUsxgDjWL27tBrxjgoIgTwHU9W/CatbUxTs+rTEHLwC+J6mqeNu9mihFDO7ac4/WsrbXJ9V4IpqUfk/JUGzibi21EsdQB5zJ8q22ztkrZXQSx+JuZ/p4VQ2Jsrsvi7119bjfZHEAUeNMVw6rZhdb2evAloXigM5oovChDnMWP3iPbSq3vCwVp9mJrdUXswCD5e9XbtyNKq3LsESdTpSMlnwOwyAL169hj9C5AJkqe8vty9K7t73YsDUWz4FCPzojjLMg6a0PfC6RIzcY8K1hNqPkJUpvJWw28WIckXGg8Rl0HkaiuXWLd4ySeJM1Xx9shiZ+EHgfWnD5lzDn+zWdkn5bOnw1HGlsvbHwee6i8i3yGpFejIsCBWG3aMYlPJvwrdBqa4y+GTl/qkm7cHJoRtPBteJUNp9bkAI96s7U21bsjvGW5KOPtyoDid81ynukGCYkanxNMd0mJQqm12S0UcWiYZgbTsG4FtIP/AAzJPpRvZ+8wZJYEkGO4DB/5og1lcHhO2LXLrd5j7cTA6Ci6uiLCkADxH60vLkvOEhqPHysyZdxu3rpH0aBOUuZPoBpQK9s0EG4zl7hIJAjXoNPbwoZjdsFm+LgZEGiOxdmXr4AAZUPG4wgegPxGoUrJFsVwJsLZDXMiKXcjhJIUdWJ4elanAbCVDnbvP15D/h/WrWzdlpYXKgjqebHqx51bito1pbfkVsuctLwc27QA0ro04pEVqLnDNCk+FA8O4ykAyQST5kk/nRDbOK7PD3H5hTHnwHzrFbtXHN54JIyyR5H+ppe+LexmnGzSXXjU0FxGIzXB50UxisRoDQUqWYJEZiFPqY/CfasaeoxPP0G7OzLl4BgwRfq6SSOpHjUdvcthJN85jzC/5q1NtQBA0A4V1TEaopeBR3z/AHMi+5DRAvD1t/56F3tzr9kEhlupMwoIZfIa5vKZr0KmK1Mq4yWC1fJsrl2TPNsLjuxupcylgsggcwRBiefhRzE78q1si0lwXDoMywBPPx8hWlxGz7b/ABIreY/PjQ3H2LGEttdCKCBp1LcgJ6mqQg61hPQxbyK7mpSi8/zox+BsNfuMGJLBock6yOR+zxq3tHdt7ndsZEUCHZpAEEnSBJPWvPNibuY3EY+UuMnaObt28jRAJzEkD2APUV6xvrjDh8EUtgy/0WY8gRqWPUjTzNSq4+yeitnIm318Hn262Ju4vFdijBVOYluMKoOoB66RXouG3EsCM7XLngzQD5hYrLfwtwS279zm/ZwPKVNenCrrpLaMLJTi8Ng7C7uYe2ZWygPI5Rp70RC09Kr+DFtsVKlSqSBUzU9MaAM/vnfy4Qj7TKvzn8qy27GNKXypE5lMx4QfwrRb8/8Ax0HW4P8ACxrGWR9Lm+6xIBgkZTpPpRJfFmkfZGx2FtFr6MzQe80EKQMoMDjxqpZObHWlEZcxY9ZCmB5cDXW7g7PCLmbSJEnTgNPeaq7qMHxueO9lYt07ugj0NJ17kNWaTN7T0qVNiAqVKlQA1ea74bTd77oykJbICjrpq0eMxIr0s1UxuzLd0Q6K2hEkCRPQ8qytrc1hM2psVcstZMh/D3F2kL2ifpWOYT9ZeSjy6VtMRh1uKVdQynQgiQfOsPtHcK8GnD3F0MrmlWH97X3rXbEW8LCDER2oENlMgwdD5xVaVKK6yRa9xlLtFmTu7tXsLfNzDrmSZUA6gc1IPEVrLm1FSytxwVJygJHeLNoFA6zV8isptC92m18PZ4rZtPfI++ZRSfIfia1hBRejOU3LyHGxN0DMbY6lQxLAeHdgkdJq3h74dFZTIYBgeoIkH2NCmxbq7nPmMFUsBRObNoxbiAREzprNWNmK1sJZyHKlpfpZEFh3coHGedWKBGlSBps1AD0iarYXEMxfMhTK2VSSDnEDvCDoOI16VYY6VIGW38/sbX/6f9jVktkrN7jGh+YitRv7c+itD75Psp/WsxsVYu5yO7BHrVJz+MkawXyQWxDZBx7vJRynU/OrW5hDYq40HS3Huw/Ja4v4YMprrcW7/tF5YI7ix/dYz/iFIcdtyH+UkoG4pUqVdE5QqVKlQAqaajxV3KjMOQJ4xy5nl50DOyEuOy3jfZ1UMX7S5bQ5uPZhGAERw/GgDQClWb3JxbGzct3GJazddCWJJymHTU6nusPaiN3CtcCuGysWVpImEn4QJ0JEa+dABMmszsrDZ9qYu99VEt2AfGA7D07vvVnGfzDg9nda25MKvZKUGp1dnBzDxU+QobsvaWIwk2r+Ge5LFu3w6m4HLGSXX4lb+lSgNa4oPsLFvdF8lswF97dskDggVTw49/PVrDXnusHZWtoPhVozMerAHQdBNRYfYSpaNtXuBSxbQgGCzMVkCYOaJ4+NBI+z8Pcly15nUyEBVBAkakgCTI08KitB0t3Lj32dAGZZVBCjvToNToYPCCNKlXZEWuzN26RoM2YBiomELAAxrE8T1p12ODYay7u4ZShZiM2WCIECOB4x50AC7G2Li4bBq5m/fAlsswoUuzZRzywOksKMbNFzKxuHixyAxmCQIzRzOp9ahubFUi133D2jKuMoPw5SIiII5RyohbtBREk9SeZ6mgDF7735vW06LmPqY/Kqmy7EaaRx/Sut5lL48jkFQfn+dWMGpUk8daRusSbidCivOGd4+52SyVn14VzumxGKH3laY6RP5CoNs4vNbIArrdK/GISeLAoPOJ/7a2piuqaM75Ntpm/pUqVbiQqVKlQAx4VUu2FVCFABaF0+8Y+U/KuMfbJZJZ1UHN3CdSDwYAGVIqVSXYGCFXUSCJPWDyAmgDO2fo9o4u3/AL+1augeM9k3+Ie1FdqY8i9ZsJo10szN9m3bAJj7xJUD1qDbGAP83hsQoJCZrdwAEnIwkGBqQGA96IXsAtx0uyyugYAxBhokEMOoB4cqkANtfazjBO6MyP2vZJwLT2oQT+PtVnBYq42OuIT3EsoWXkHd2Kxz0Rf3FEMZshLgtgzFtxcAB4lQYnnGs+YqL/0NM955b6YQ4kD6uTSBI0oAHWdpP2727jG01svdiJW7YggZDPdIkTzkeNdbKxd3EC1dEqrkuwOg7MghEA4s+oYt/QUTXZayCe9CG2sxAVozAQOeUa+FLZ+yVsqqhmZVEIGIOUdBAExw1mgDM4vbF0W8ewcxbfs7ZEfGUtgKunDO084jxJovtnHvYS25DNbU/wC0FPiAyxnjiVB4xr7Gpn3ctmybUtBu9uWkSX7TtJMiDrHEcqmubFQ59WHaKEfWcygFYkiRoSNI40ZRIMTaD9qlgO13JaFy46gA3MxItgclBgsWnUDxNGdno4soLjZnCjMRzPh16TzioTsVO0DqWQ5BbIWAGRZygiOIkwRB141fW3AjpRkDG4yznx7n7IWfapreHOvrTYQE4jEP97J7AVYt3YrmWbkzq1ajoA7SzK2X7egPlxqxuzhoxaSScuZvkAP8RrvbFyckKJBOvnXG6t4/zkEcEb55aaqnpRMLYbbN9SqM3KbtqZwJdWS0qh7al29QHViGKQ/WXXxH75GuHxaD6y9OIqC5hrR4oP3P6n3phhLUk5BJgHTpRgOrOFxMK4a4sknIcy8wDA8iR7iuUxLhf7S2dBqT4tPPpFWDhLUf2a+3gB+AA9KYYO1/u168KME4ZJYa5mhoiNdOcmI66R7GuVS4XloyjNET6TU/aUu0owGGVRh7gLENJLEqDwA1j5ke1Ii/9z5/r0mreel2lHUNkOGFye+VjwHOf0qv2F0agg8dCSQZYEH0Ej1q9np81GAyyvhzckFojWeR8KtmuZp5owVZ/9k="/>
          <p:cNvSpPr>
            <a:spLocks noChangeAspect="1" noChangeArrowheads="1"/>
          </p:cNvSpPr>
          <p:nvPr/>
        </p:nvSpPr>
        <p:spPr bwMode="auto">
          <a:xfrm>
            <a:off x="63500" y="-614363"/>
            <a:ext cx="12668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hQSEBQUExQVFBQWFxgUFhUXFxUXHBcYGBYWFhoYFRoYHCYeGBkkHBUXHy8gIycpLCwsFh8xNTAqNSYrLCkBCQoKDgwOGg8PGikkHyQsLCwsKikpKSkpKSkpKikpKSkqKSksLCksKSwpKSksLCksLCwpLCwpLCwpKSksKSwsMv/AABEIAJ8AoAMBIgACEQEDEQH/xAAcAAABBQEBAQAAAAAAAAAAAAAFAAEDBAYCBwj/xABEEAACAQIDBQYCCAMFBwUAAAABAhEAAwQSIQUGMUFREyJhcYGRMqEjQlJiscHR8AcU4TOCsuLxJFNykqLC0hUXNENz/8QAGQEAAgMBAAAAAAAAAAAAAAAAAAQBAgMF/8QAJREAAgICAgICAQUAAAAAAAAAAAECAxEhBBIxMiJBEwVRcYHR/9oADAMBAAIRAxEAPwD2hahxaTl6ZgT6f1ip1qPFGEY9AT8qs/Br9maRJuO+olTB9OdCr5DLry5fnRgLpHIcfIcvwoKTDa8SSx8F4x70nT4Y7YsNBfd4OWB5NnYeBCqqj51osDiFdVjlIjy7tZfZOMb+XczC5+zEcfvEePBfStHsm1lUiANeXkIravWhWxJtsIE1HavBhI/fKumE1yqACAIFamOCmm3bR+t15HlPTlofamXeGzJGY6cdD1ira2VjgPKPSmW0ASQBJ4kae9BOEVn27a+1oZEwY0AJ+TCuE3istMPzjgepGnqKvE1wEAMgCT/ry8aASHGLUuUHxASR+/OuL2NVWCnQnhp4xXYUTMCevP3pNbBMkA+NSWwhr+JCRPMwIpsTihbXM2g0rt7YPETzp3tgiCAR40EDPiAq5jw/XQU1vEBhI4V0UERGlJUAECIqCcIjw+JVxK8vzAI+RFSNSS2BwAHlXTDSgMjJVfabRZfyj3IH51ZSqO3rkWT4lR85/Kok9MleyBqJp5mhOMwWS2zCSxgnw6D0FX2xMlQOoqLadprugOVQdT15adPOkIPro6Elkl3cwIbDlQe6Hb/qXWPENWoRYFCN1rGSzl6MR+FGaeilg503sUU0V1TVYpkaKFXnxJJCpbUSYcsW05d2OPmaLVwaHsvF4MxcweM+0QT9bthlH9zJHp868427vbi8ZiRhcFduNyZwQgaOLaAZUHvWp/ilv8li02GtNmv3BlfKZ7NZE5vvEaAePlQf+HOwHtWsRdK5brPlQ6fBGaV6Tm/6aza67GIyc9YRNs/cnH2crptAi4NSpNxkPgczH8K22C3hcqouIueO/lbuluq8wPMVm3s3zbJZSG1ADGZOscPTh1o5ups0Q4uIubunmeWok6nUHj1oXZ+GTKEUs4DZ2mBGZSBzOmniecaj3q9WX2li0sX2AQgG2vwkxxaREwukUb2JiM+Htt1H5mPlUxk23EzsqcYqeNMvRTAV1T1cwyNFMwrquWoAZKCb2XcqWtf/ALNfRHP6UbSs7vi09kniW9tPzqcZJ+wdYMkN4E+U8B51czxbmPKKqYVDkbT2qytwhBpXOu0zp1bQW3ZtlbPe+IuzH15fgKL0O2GPovMk/hRKna/VHMs92NTV1TRVyhw7RXmn8Qf4n9jbZMGczghWvABkWRqqtMF9R5elbXem6gw79oWywZRPiuaHuLz168q+eN48W9y8wIVEViFtJAVY5aRJ4Sx1MVKWSwEksSzGSSSSfGZJr0b+HG910P2VxC1kLrcC6qw+EuZiI09BQPdHcS5jZYQqCBmaRmPEhT4DWa9Hv7Kt4VFw9oQBDOftE6CfCJrO+SitjXEqc5pZD17GWTD9pb7usmCR1yzzoZb3wIzi1b7zNIZzoBy7o16mhfZgiI149YqbZex3vMVUCBqxOg168zSMLG/U60+LCCzN6IXuPdYu7ZmYzpoOUAeVeh7Gw2SxbXooqtsvdxLUE95hz5DyFF6ZqrcW5S8nO5nKjaowrWkKKaa6qvicQqKWYwANT++fhTAgtkf81ILE5UE+ehifcGhuI3uwyQDckngoBY+sVmNr7Za+5Udy0p7o6kn4jyB19KHts8ZxA7x5xJiIrH8mfUZVKXsepqNKyu9BnEAdEHzZj+latazm3LOa9IGsCfnWzlgXissj2eITzqrj8Vk7i6s/w+vM0QwtqFFVMRYBuG4eSwPDrXMse3k6UNIPbDtxaAP74URoZsC/nshj1I9qJZqfr9Uc2z2Y9NSLVBfxip8TBfMgfiauVSbKm2tmdumQEKDIJjWI4KfqyYBMHSYrxf8A9vrr4xrTAIgOUAGZ6Becc5PjpXp22N6cxKWTpwa5/wCPj4+1Xt2dkhV7VviYGB0B5+Z61n+TL6xG1S64d7P6X+kuwdjLZtJbXhbAWevMgHpP4VlN4lcX3YKSM8ER6COtegkQIH+lV72CDNLxAgjlB5z4VM4fk0yvG5Lpk5JHnLXAdOHUEQfnU+z8Y1m4HQzGhUk6jp09aL38Ej4hUAVgbufkdANZPIcdKkxu5AEtYeCdcjwR5A8Rx50vPjuDzBnTXPhYulq0wzsvb9u8YEhujaex50TzV57f2fetwWtssc1GYehUGKN7B23dZGzZWAMKZg8OekROnWtIWvOJoTv4kUu9TyjSX8SEUsxgDjWL27tBrxjgoIgTwHU9W/CatbUxTs+rTEHLwC+J6mqeNu9mihFDO7ac4/WsrbXJ9V4IpqUfk/JUGzibi21EsdQB5zJ8q22ztkrZXQSx+JuZ/p4VQ2Jsrsvi7119bjfZHEAUeNMVw6rZhdb2evAloXigM5oovChDnMWP3iPbSq3vCwVp9mJrdUXswCD5e9XbtyNKq3LsESdTpSMlnwOwyAL169hj9C5AJkqe8vty9K7t73YsDUWz4FCPzojjLMg6a0PfC6RIzcY8K1hNqPkJUpvJWw28WIckXGg8Rl0HkaiuXWLd4ySeJM1Xx9shiZ+EHgfWnD5lzDn+zWdkn5bOnw1HGlsvbHwee6i8i3yGpFejIsCBWG3aMYlPJvwrdBqa4y+GTl/qkm7cHJoRtPBteJUNp9bkAI96s7U21bsjvGW5KOPtyoDid81ynukGCYkanxNMd0mJQqm12S0UcWiYZgbTsG4FtIP/AAzJPpRvZ+8wZJYEkGO4DB/5og1lcHhO2LXLrd5j7cTA6Ci6uiLCkADxH60vLkvOEhqPHysyZdxu3rpH0aBOUuZPoBpQK9s0EG4zl7hIJAjXoNPbwoZjdsFm+LgZEGiOxdmXr4AAZUPG4wgegPxGoUrJFsVwJsLZDXMiKXcjhJIUdWJ4elanAbCVDnbvP15D/h/WrWzdlpYXKgjqebHqx51bito1pbfkVsuctLwc27QA0ro04pEVqLnDNCk+FA8O4ykAyQST5kk/nRDbOK7PD3H5hTHnwHzrFbtXHN54JIyyR5H+ppe+LexmnGzSXXjU0FxGIzXB50UxisRoDQUqWYJEZiFPqY/CfasaeoxPP0G7OzLl4BgwRfq6SSOpHjUdvcthJN85jzC/5q1NtQBA0A4V1TEaopeBR3z/AHMi+5DRAvD1t/56F3tzr9kEhlupMwoIZfIa5vKZr0KmK1Mq4yWC1fJsrl2TPNsLjuxupcylgsggcwRBiefhRzE78q1si0lwXDoMywBPPx8hWlxGz7b/ABIreY/PjQ3H2LGEttdCKCBp1LcgJ6mqQg61hPQxbyK7mpSi8/zox+BsNfuMGJLBock6yOR+zxq3tHdt7ndsZEUCHZpAEEnSBJPWvPNibuY3EY+UuMnaObt28jRAJzEkD2APUV6xvrjDh8EUtgy/0WY8gRqWPUjTzNSq4+yeitnIm318Hn262Ju4vFdijBVOYluMKoOoB66RXouG3EsCM7XLngzQD5hYrLfwtwS279zm/ZwPKVNenCrrpLaMLJTi8Ng7C7uYe2ZWygPI5Rp70RC09Kr+DFtsVKlSqSBUzU9MaAM/vnfy4Qj7TKvzn8qy27GNKXypE5lMx4QfwrRb8/8Ax0HW4P8ACxrGWR9Lm+6xIBgkZTpPpRJfFmkfZGx2FtFr6MzQe80EKQMoMDjxqpZObHWlEZcxY9ZCmB5cDXW7g7PCLmbSJEnTgNPeaq7qMHxueO9lYt07ugj0NJ17kNWaTN7T0qVNiAqVKlQA1ea74bTd77oykJbICjrpq0eMxIr0s1UxuzLd0Q6K2hEkCRPQ8qytrc1hM2psVcstZMh/D3F2kL2ifpWOYT9ZeSjy6VtMRh1uKVdQynQgiQfOsPtHcK8GnD3F0MrmlWH97X3rXbEW8LCDER2oENlMgwdD5xVaVKK6yRa9xlLtFmTu7tXsLfNzDrmSZUA6gc1IPEVrLm1FSytxwVJygJHeLNoFA6zV8isptC92m18PZ4rZtPfI++ZRSfIfia1hBRejOU3LyHGxN0DMbY6lQxLAeHdgkdJq3h74dFZTIYBgeoIkH2NCmxbq7nPmMFUsBRObNoxbiAREzprNWNmK1sJZyHKlpfpZEFh3coHGedWKBGlSBps1AD0iarYXEMxfMhTK2VSSDnEDvCDoOI16VYY6VIGW38/sbX/6f9jVktkrN7jGh+YitRv7c+itD75Psp/WsxsVYu5yO7BHrVJz+MkawXyQWxDZBx7vJRynU/OrW5hDYq40HS3Huw/Ja4v4YMprrcW7/tF5YI7ix/dYz/iFIcdtyH+UkoG4pUqVdE5QqVKlQAqaajxV3KjMOQJ4xy5nl50DOyEuOy3jfZ1UMX7S5bQ5uPZhGAERw/GgDQClWb3JxbGzct3GJazddCWJJymHTU6nusPaiN3CtcCuGysWVpImEn4QJ0JEa+dABMmszsrDZ9qYu99VEt2AfGA7D07vvVnGfzDg9nda25MKvZKUGp1dnBzDxU+QobsvaWIwk2r+Ge5LFu3w6m4HLGSXX4lb+lSgNa4oPsLFvdF8lswF97dskDggVTw49/PVrDXnusHZWtoPhVozMerAHQdBNRYfYSpaNtXuBSxbQgGCzMVkCYOaJ4+NBI+z8Pcly15nUyEBVBAkakgCTI08KitB0t3Lj32dAGZZVBCjvToNToYPCCNKlXZEWuzN26RoM2YBiomELAAxrE8T1p12ODYay7u4ZShZiM2WCIECOB4x50AC7G2Li4bBq5m/fAlsswoUuzZRzywOksKMbNFzKxuHixyAxmCQIzRzOp9ahubFUi133D2jKuMoPw5SIiII5RyohbtBREk9SeZ6mgDF7735vW06LmPqY/Kqmy7EaaRx/Sut5lL48jkFQfn+dWMGpUk8daRusSbidCivOGd4+52SyVn14VzumxGKH3laY6RP5CoNs4vNbIArrdK/GISeLAoPOJ/7a2piuqaM75Ntpm/pUqVbiQqVKlQAx4VUu2FVCFABaF0+8Y+U/KuMfbJZJZ1UHN3CdSDwYAGVIqVSXYGCFXUSCJPWDyAmgDO2fo9o4u3/AL+1augeM9k3+Ie1FdqY8i9ZsJo10szN9m3bAJj7xJUD1qDbGAP83hsQoJCZrdwAEnIwkGBqQGA96IXsAtx0uyyugYAxBhokEMOoB4cqkANtfazjBO6MyP2vZJwLT2oQT+PtVnBYq42OuIT3EsoWXkHd2Kxz0Rf3FEMZshLgtgzFtxcAB4lQYnnGs+YqL/0NM955b6YQ4kD6uTSBI0oAHWdpP2727jG01svdiJW7YggZDPdIkTzkeNdbKxd3EC1dEqrkuwOg7MghEA4s+oYt/QUTXZayCe9CG2sxAVozAQOeUa+FLZ+yVsqqhmZVEIGIOUdBAExw1mgDM4vbF0W8ewcxbfs7ZEfGUtgKunDO084jxJovtnHvYS25DNbU/wC0FPiAyxnjiVB4xr7Gpn3ctmybUtBu9uWkSX7TtJMiDrHEcqmubFQ59WHaKEfWcygFYkiRoSNI40ZRIMTaD9qlgO13JaFy46gA3MxItgclBgsWnUDxNGdno4soLjZnCjMRzPh16TzioTsVO0DqWQ5BbIWAGRZygiOIkwRB141fW3AjpRkDG4yznx7n7IWfapreHOvrTYQE4jEP97J7AVYt3YrmWbkzq1ajoA7SzK2X7egPlxqxuzhoxaSScuZvkAP8RrvbFyckKJBOvnXG6t4/zkEcEb55aaqnpRMLYbbN9SqM3KbtqZwJdWS0qh7al29QHViGKQ/WXXxH75GuHxaD6y9OIqC5hrR4oP3P6n3phhLUk5BJgHTpRgOrOFxMK4a4sknIcy8wDA8iR7iuUxLhf7S2dBqT4tPPpFWDhLUf2a+3gB+AA9KYYO1/u168KME4ZJYa5mhoiNdOcmI66R7GuVS4XloyjNET6TU/aUu0owGGVRh7gLENJLEqDwA1j5ke1Ii/9z5/r0mreel2lHUNkOGFye+VjwHOf0qv2F0agg8dCSQZYEH0Ej1q9np81GAyyvhzckFojWeR8KtmuZp5owVZ/9k="/>
          <p:cNvSpPr>
            <a:spLocks noChangeAspect="1" noChangeArrowheads="1"/>
          </p:cNvSpPr>
          <p:nvPr/>
        </p:nvSpPr>
        <p:spPr bwMode="auto">
          <a:xfrm>
            <a:off x="63500" y="-614363"/>
            <a:ext cx="12668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 descr="http://t0.gstatic.com/images?q=tbn:ANd9GcTl31cy-mRkCXuusbOFww7Sc5qkPFFJMnbRLVw8XbG98I__ARB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5072202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Turn and talk. Who is your </a:t>
            </a:r>
            <a:r>
              <a:rPr lang="en-US" u="sng" dirty="0" smtClean="0"/>
              <a:t>companion</a:t>
            </a:r>
            <a:r>
              <a:rPr lang="en-US" dirty="0" smtClean="0"/>
              <a:t>? Why do you like to spend time with them? What do you like to do? Share with the class.</a:t>
            </a:r>
          </a:p>
          <a:p>
            <a:r>
              <a:rPr lang="en-US" dirty="0" smtClean="0"/>
              <a:t>If this could be a </a:t>
            </a:r>
            <a:r>
              <a:rPr lang="en-US" u="sng" dirty="0" smtClean="0"/>
              <a:t>companion</a:t>
            </a:r>
            <a:r>
              <a:rPr lang="en-US" dirty="0" smtClean="0"/>
              <a:t>, say “Hey, friend!”</a:t>
            </a:r>
          </a:p>
          <a:p>
            <a:pPr lvl="1"/>
            <a:r>
              <a:rPr lang="en-US" dirty="0" smtClean="0"/>
              <a:t>A squirrel</a:t>
            </a:r>
          </a:p>
          <a:p>
            <a:pPr lvl="1"/>
            <a:r>
              <a:rPr lang="en-US" dirty="0" smtClean="0"/>
              <a:t>Someone in your class</a:t>
            </a:r>
          </a:p>
          <a:p>
            <a:pPr lvl="1"/>
            <a:r>
              <a:rPr lang="en-US" dirty="0" smtClean="0"/>
              <a:t>An alligator</a:t>
            </a:r>
          </a:p>
          <a:p>
            <a:pPr lvl="1"/>
            <a:r>
              <a:rPr lang="en-US" dirty="0" smtClean="0"/>
              <a:t>Your mom or dad</a:t>
            </a:r>
          </a:p>
          <a:p>
            <a:pPr lvl="1"/>
            <a:r>
              <a:rPr lang="en-US" dirty="0" smtClean="0"/>
              <a:t>Your cousin</a:t>
            </a:r>
          </a:p>
          <a:p>
            <a:pPr lvl="1"/>
            <a:r>
              <a:rPr lang="en-US" dirty="0" smtClean="0"/>
              <a:t>A pencil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Century Gothic" pitchFamily="34" charset="0"/>
              </a:rPr>
              <a:t>dreadful</a:t>
            </a:r>
            <a:r>
              <a:rPr lang="en-US" sz="6000" dirty="0" smtClean="0">
                <a:latin typeface="Century Gothic" pitchFamily="34" charset="0"/>
              </a:rPr>
              <a:t>- terrible, frightening</a:t>
            </a:r>
            <a:endParaRPr lang="en-US" sz="6000" dirty="0">
              <a:latin typeface="Century Gothic" pitchFamily="34" charset="0"/>
            </a:endParaRPr>
          </a:p>
        </p:txBody>
      </p:sp>
      <p:sp>
        <p:nvSpPr>
          <p:cNvPr id="3080" name="AutoShape 8" descr="data:image/jpeg;base64,/9j/4AAQSkZJRgABAQAAAQABAAD/2wBDAAkGBwgHBgkIBwgKCgkLDRYPDQwMDRsUFRAWIB0iIiAdHx8kKDQsJCYxJx8fLT0tMTU3Ojo6Iys/RD84QzQ5Ojf/2wBDAQoKCg0MDRoPDxo3JR8lNzc3Nzc3Nzc3Nzc3Nzc3Nzc3Nzc3Nzc3Nzc3Nzc3Nzc3Nzc3Nzc3Nzc3Nzc3Nzc3Nzf/wAARCACLALoDASIAAhEBAxEB/8QAGwAAAgIDAQAAAAAAAAAAAAAABAUDBgECBwD/xAA8EAACAQMCAwcCAwcDAwUAAAABAgMABBESIQUxQQYTIlFhcYEykRShsQcVI0LR4fBSYsEkM/FFcpSywv/EABkBAAIDAQAAAAAAAAAAAAAAAAIEAAEDBf/EACcRAAMAAgICAgICAgMAAAAAAAABAgMRITESQQQiE1EyYRSBI3HB/9oADAMBAAIRAxEAPwDpttfOsxUhQQo0kvr1DbPlj9KJ/eSyDJYIM4ZtGQTSYRIAXJBAy4yPpPXHkMf81udJUkHA5kj8qccSc2ctpaGf7wiV9Skt0PeHcD0qT8asqlQ6LgYycsTny5UnluJiQdyQc8vL/AaHW4d521Bo1blqUDr6nf35H0qfhTJ/kNFniuY4g5llz4tlz4h6YpVf8TldQI37uMfUS3PfOQedLWZ2c6iDlcbtlj77Y861w2Tk7YGBRThSe2Dk+RTWkZvZiYl0TuT5jIx7H5NBy6pk0uW0nnjp/mKmWBGlCGUIW6ueXlWrKcDw4PQb0zOl0JVuuwUEg6QCcedROrY1K2annxklV8YXUNR2+TRKZRY49jIx2XYHIHPPlRutGSjfAvtrd7+dLUDY5LM2yqBvz++w/LrX+I9reDrKLVLCeYQyFJZZHUh8Hmox7/lTjtkzcL4PHf207xXRk0KEIGQR/b865NPKZJnZgdbEkn1NZ1e+V0bTiUrTXJ1mxtrK54dHf2cQntpMatC6XUr0Kg8x8j3reRY2QqqiMMMZUAEE468s1zngfE76wl7y2nZM7FTuG9wdv/FXrg3Fk4hO0LQRw3LglNO6sdsgZ3B6j7VottbZlbUvxTG1nb28Vx+It4mSRgO8YPqMmOY32OeX/gVv3VuY5BHG0cSjU8MYyUG5IOTnOMYG4yceVAssxjJN1cRyDfVFpGV22wR6Dr/Sp7MzQyMJrhmUA4PdY3JA+oZOwz06/NDUvsObXTDby3s/3aqwQIkokGpR4jJHz1YGM4zvseR2pVLwxQJwkcOu3VmBY5zuOpz/AJyplPPNcwKymOUrMGaR/CAMFQQPtkfIoaZnit7uS4luFuLrDZXTqjQY8IUeFcjO256HpQQ6ngLJEVpgUdoqz5m0sy/yhR5cz671iO0SKPu4Io1A8139yepoVOKXNxxR7ZYY2CYUvI2yYXJ1ldQzzHvtTj8NdxQg3RgZtK4MORjO+CORx59TnYVu762KrFw9C2ThyzkSFlTTgDwAljn/AD+9KbhIopzA5jWcgkIq46bbevzVoWMNzXURtp8/eheJxwOnfXNosvJF/ghmbGcY9sk5o1WgHjTXJWxbW960sJh0qV7w6n+gFtgNufxyBz6gScAs9bYv41GT4TMuR6U84gkFi11LbR41x642RDlmzy+5GBSReGsVBa2tskb5Zqtyq9FTbn3o6rw27S5tory3KyQuTgo2oAgkEA+4/Sto3EE4t5CjK6l4yBgkZ8QPTyO2OfLbJrkfZm+4RftNwe+iWB9P/TSMzJNkHIJ/lzgEHG2djgbs7HjVnPdrbXEUtpxJFbRbXGkF84zpfOhs46Hp71z2l2jrS30xouoYAOTnfbp7ViRH1K2Bg5yMEUW0YXSGBGdtTHm3l71rcrotJJGd0VBlioy3wMHP2oPIPw2hbJoW4WHWiySZ0KWALYG/P0FQEqLdPxDx6CuQScgjc6iTt/nWheIXUVoO+upJ4YZiNU8oQAL6dc9MNv6HOKlku+GyaJoZIZCT3qNASxxyLsoB5YxkjfltWwu/ZPG5MgLBdOnbV4S3kN8fArM0UrqViZck4j7zkvmTjc+eK0wVdGlmMrKSsbv4VBPQ4HPHnvualEslxCDq7qRTuGiJAPI5AI5HI51bIkuiLu2UFdbSO38wG3t1x8n5rewiWbiMKyyIVAAcsfkqM+Z29aljB74iSMbjJyQF/PbpSztdbycO7LxcQR3imjuVkHrsQB9zn4FR0uiKH/JeiDt3FFd8XEHeq1nH4rjA/wC0Sh048z1P261yVwquTsTnApzH2glm4dc200paVyCGPXc5/wA9BSN2LN81EkpSJdedtg8rSCfIZgMYzTqzuJQEBfONs+VLggbGRmp0jZMHVijx7l7M8urSR0jgHExfwGK4fM8YyWOPGPP1I/vThI2DjVGCRvvvmuf8FlNs8N13mjQ4bJ966gZbK/H4rhDiSBBiQqCAp/p+mDRZa8WBhxuk9+heyi1iaJ1kjDAgMm4yeQPM9ee9BXVmZiVmhjnXIBZ0+nljHxTK6KADI0gto8bZGTy3863KtGu+ggKDyGQOXPO9VNa5LqN8bALRBaDwII48BgF8IGPbfA8ulRNemFprea+AuZG/hrJH9ZPPSF3O4xt5cq14hOWBjSQp/NrZtK8vpPUjcGs35juFDLb4RMmGeZGOlGA1ZDLjB6EnFW+9gz+lyb2/EfGIpYxG6soZjkRnPIBiBv0x57UwuLWRkVQQWZgSGU7D26n+tVG6uIxLHc67i4ijGpXEWMuRoMedOIwRgA45k7DnS2TjarIZnJuCgEf4VpGj1Y3LuV+rfOxOP0qNPtFz1pjnjca27KspuL3iUgwsURI0KSd9A2CgjGTuajXiPDrZRBNNcRyRDQ6LA5CkbEA1Xpu1vEhNdyQPHFLONOYhhUHLIHVthucnyqFON8MRFQ8Ink0gDW3EZAW9TgVf5GiPDNDJO1F/YXgj4nb2ssAXKRwBAoGMoyFcggdPQkbVPfdrrPinDpLW+tO+ePe3mkjUFjgc8fSeYyuAee1UTNZBIGTyrHgY9DqXjV+Jv4PEr3u/pQNcuSq/6efKnHDu3HFLSJ4bmVryNhymkOUxywR+YOc1UFY71Igk0s6plM6S2MgHnjPnsftRfV+gdNPs6bace4ZeKbi3tlglC+LvJIolVmOWCZ+rzO4+9B8ZurThtwL1LWVe+OlpIXjGTjK+HBG4J8WD0POuemXSCCMjPLNMX4mklits1uuQxZZCMkZ6A7bY888unKiWgGn2XXg8CcTlmuba74gvDPDEymTDd4TkjIUYUZG4Gd6t9kksra53bXkggtq2yRufPYetck4fxi+sOFywWl0iQSSA4Jw6NzyCPYZzt0qydn+1PetG9+ElmJIDLmJgdzln32AzgAA/FDSb6Ln6vbOjW1q9xdLFnClsnbPIb+29U39tvETFDw+1SRu6dmMiDODjGD8Zq3G+g4FwZ7qaSBWum02/dKQDkErkefPJ9uVcv/aBetx6TvIcqIkw2f8AVjl+VLzNVXkvQ3VREeL7ZS7MCXvCNj5f0qU4zgUNwtJILkPIjSREFXCn7Hem1vHC8rkKwU7BTjOf0rbEnU/2LZ2pp/ohgjA3Y1Ouhz4RkDr0+KkmtH37xcY/l6e/rWigKQcnPX2rdJoWdJhMQLnGBj1NWXs12gm4EwWLEkZbLht9Q6iqoZQpAQBRzrxukB3O9G1NTpmcvJNeUnWjxrhV+Y2s7pLeac7RufCp5YOD4Seh5b+dQSvL3/8ACt10ZDOWyH05IyBjA3B3BPmAciuWfvGNBlmUDzzR0faI3dgbCOdJGUfwsnLINWSB9vcb45msfxzP8WM/luuakvcSWU/fECApM5VdK6i6gFRhf5skEgAYx96BunvL24jaJzaso3Ut3iwD/VpHhDEjAJyd9sda3Z8blt4DM00zTiJkR8Ad0MbBWIJBPMn4oy04t+MtQLuaNrVZY1y0OlQQVITIALNgHkMbA7YzV6a7K0tbRBx1rq1leyYhIgCuVATvFyf5gTuPXB3+KCupuD29mytDGbt8qrIzsyjmD/KA3JT8nJzR3EriG/SUItukbSYiRQolckhcgZJAJAznoBgbHKbiT2trbxQCywZYUcyNCY2J3G2rORy3GM71G9lymhTJO02GlwNKhRpUDl7UPrX1qeaEIyyXEqhZIxIO7w2MjOCM7HzFCgyEDT32OmBWTbGFKNh7VNFMUKsANjuNgGHUHzqNBrcKWQZONRGAPtWCdhn7VRQXdMJgk6wwxasgiM7Ej/bnbp6VLauUkEkNq80MSq0iPqZAcY1HTjG52oONdbKFDaidgBnJ9KZ8OsruR5ilndyqinvTFEzY8g2OW/vjyPKiRTZA1sk2toW+gEsrEDCjJ23PQcic+9BFgMqM4pq4gvJ5I4IhAJJDpSSYCONRuCXY79f8OKKh7K8QaF55LcMqg+ESDL74AXoxPMYJyPtUZSK8CM7AcsYouxglubiK2jBLSNgADPv+hPxUw4YyxvNIQkKYLKXUSEHlhTv9wKI4XP8Au624ldRSM7JbNGkbIQA0g06+eARkj1zVbaL0nwTcd4/Pxi5hlOEsYR3FqijC6V2z8mt0laXhTzD6XnAY/wC4Ly+QTVLZJIblCisUAADYONOKtHA4ZLq2dFkVUDFyXPMgch6mhwZHT0F8vCoXls9Zwl5gqrnPQU6m4dJwyTM6aXOCD0pt2H4J+Pv0keMd2jZ3qP8AaFxaKXiD20IXRCSoZfzppUprxEKh1HnvXpf2bdp+JWF1aQtbKELoC+2wI5iqPNP4iFO1Qy3TMfETihHlJbEe7HkB1rCsySGceF1W2EyXWF3PzXoVmuAzswSMDBJ2OfatrazjVwZQWnOPDzCexqG+kk4fxTUQHhkUNgjZhyOPIg/rSlZqrro6WP4sR32H2lpA8sSRRM84OHLHr0J57UTe2xuIH0yAvGpniUAA7YV19wV3HqDSnil+jzWd7w6YpMYisgzhhg7Bh8n0ND33FJLi6gvI1EF2i4kkjOzty1Y6HTsfOg8kjbxdf9DmJ3ntY59AMT8st1zvkDlij04w34KWBB+MdyWbVETpzucHGee+ds79TmlHB5Ubh00DwpKsTB4z3mnAJAwBkZzgDAGRuaKtuJNa3P8AAVrJWz3jwSSBiMHGfFuM4OKfmvKUzlOPGmtA4huLdiXACqusgSYJyPNf0oKW4d4lBOQCeZOSfPc+uNvLzqa5vbiZncylVYBWVPArDAG4Htv51E8XeQiVnXUG0CMLg4A+o4GMevOs3RqpNInOcqVUr4hk4+1FfvniB/8AUb3/AOS4/wD1QMrLrJiyFzsDz+cVHqPnVbZeiXr1rYZHIE17YVtzHtVgbCIJ5YYiirGNbB1cxAuuM/S2Mj460+4PPxKawulS8UwsrOwmudJVs7kZxktjoeWareokDLHIGBvyHkP1pjZ3OljGgZpJk7ssrMAAQAMqvPHlvnNEimGz3j2Lwm2Ma9ypCIYwzITkMr6uvUgDGcbUK14ZZhJIS7BcamRRtjBXHLHrz22oGcvGyq6FQwDBWHQjY1hVZo2kC5RTgtvtnkKvegfHYXJMkq5JcnGMSLkJ5BTnOMY8vKtJb14eEX1rpV1n7sk7ZXSfPnjflQyyaQRnaieFWUvF+Iw8OgPjuG0jI9DUppokJqv6K+kjZC5rpn7IeFpxaTiEU2od2gdGBHhJyvLrz/KucwRnv9LqV6EEcjXWv2Z3MfBeB8Wv5MAExxKcb5AYn9RSmKK02h35GSPKVXRYO0vHeH8D4aLbgvdrMuVIVc48z71xriN0007uzZ1Ekn3pnf3rv3jSMSWJJ9SardzIcNnc01k1inS7EMbrNe2tfozlpWIj3xzPlRVpCIMKJF7yQnDMMZ9qhCtbWhkRRqjwWP8AqJx+QoW6vzc24iliTWralcHGPTH9+lc6qdPbOzGNY1pdhPGUaC6ibJ3iBDA43yc/8UPeX811axwT6XMT6lkx4sYxg+Y5fah7m/luI44521mLIDkbkHGx+1QrIKmw1PHJkNjetm+rbkajP5VknJ1eVCEMLCYRSKDkqRgjzp6bO2igkmz3ikIUHeDPizyA5Y2zn/mqzCdwfKnVhMJ4jbsyhwcxk9D0+KdwVteLOb8qfGvJf7ILiJ0Z9Y7vBGVY4JPKtJNItUxI5mZjlCPCqjkc8889qm4gkqSNJLcCaQudTZzk7knfn13xQQIAGVzkciaKuGBK4MAjOcVnIrWsVRbDMEAnDfNYHLpmsjHvW2mtEYtnkkeNgyOVdTlWUkEexqaJiwjjg2kJzuQunGSMNn/DWkcDSNhME+4FHx8HnKhnaBFbkGlXJ+BRKW+gXaXYulRwT3qsj88MMHesIOnLPOmt3wi4QqWlRsgYJkztjagfwqK3/fUkc132/KrcUgZyTS4IME8xVw/ZZarJx+4umUFbO1eTf/USAP8AmqoQMHLA46Kauv7Pp0spJhMcfjRoVv8AVpB2P3oHLa4Dm0mtle7T8NWLjtzJEP4byCQdPq3P6mnA4jBH2ZSzgyspm1SrnY7bGn3GOFx30MlymG1+GL4AzVElBSUrtgAg/FbQpS2jDI6b0wK/mPdn3pbCve3KAg4zk4oy9B7v2oayUvKwBK5GCRzHrSfyW9nQ+FKJLq7ltJHimiWSCRSExtlcfr6UmPM75ou9e7jH4a5cuoOpWbfPqDzoOkzopGG3rTcVsdq9zqgjynNbg42qMjHKshqhAiN8c6Z2NsZCGEm+dsUrgxrGQD6E1ZeB2cFwzLBI6TqCcMQAff8AwHbrW+BrzWxb5Kpw/F8kV9btNcxq7BdajxSuFC49TSuTfmTmrJxWN/wzHxCRB/EXPNT19RVbcb7gg+R8qczJJ8HP+PTc6fojzW2TWuK9ml0xqkhgAM7Ak+9SYyBkVskLHfQ32NHWfDLq6cJBA7k+mP1ptQ2c+rSBFgmY5jicjoQpNExwJjN5FcBs9BgfnTiHszxZFEiWsuAecZyfjBqeTht/JIILqefOdK97qZSfmtZhGFZRIY7DVhYnx/ub+gqCQxoxEaaCVI+oj0I/tVybsLezWqzWbl7hPrQN/wDXlg+m/vSHtD2U4lwZIpr2HCSZIdW1AHyJ6Ggql1wHMtcvYttbI3JRE1OzsFUJvuem9Nr5DwfiNtbzMFS3bc8xnr5Zr3Y5Wh4mtwQDo2XPLOOtH9tbYTcSt0Uq3J2223NEuFpeynpvbY3S472zmlQ4jiuGIUHoRyFULiVwn70ZV+l84++1WAXUtpbXsDfS/X1/wVTLmUPxRTqG21DlfguP2FgX5Hz6RNdn+H80DHAbiOZAyq50lSx2yDyoy4PhxSy4YCGRCoYORzHLFJfI5Oh8PhgsjyHwyO505ADMTp9q1rFYJpQ6R7O9erFZ61CGRWvWsisHY1CEiMVIIpzwm+e2lV/E0YOWVTjPvSZQzsFRWZjyVRkmnnZXhy8Wvvwq3q285GqJXiLLJjn4gdvkVpjf2Msy3PB0XhtpLf8ADxLdyRrMV/6aSMahEMbaiRuDvtVI7R8MlsruUyQiFw+JIhuEyAdS/wC0/wBPjp3AODQ8K7y2uWlk8IMtwxJjBwDsT9I2quftP4jbC8toTGneaXR2QYIjI8Or1yDjpTf5F/EUrDWlfv2c4J9K1zWffesbVm2EkXG14oSRGYgYuiYzirr2Uk4czOzDuweYJy2B6c+flXMo3xyJNMbS9eM5UnPvXRVeS0ziXj8K8pR2y1aGVIi2l2jPPV1Hn6jzoiGTB0tKEXPhyNuWa57wTtHc4WLIYDkTzY+VWW0vV4iFdWwUUnDDnyBpe8FLkaxfLivr7GkdsVuWme7wjHMaafD/AGrPEv4kZt7uOOW0kXcMQwPmMZ2wcUv4jexQWriaRUYDCgADP571WI+JuzMg1FiCQxfOCRvjP6VePBVcg5vlxi+q9le4qq8Ku5rO1lDIkhww6j/Nqw80vEeLW6El2lVUUjzFA8Sdprl32PLOetMexqNc9oLJwcLHJlv/AG4pinoWid/7C+20AsFEcZ2IJ361zLvP+qEh3yc1fv2i3kkrqx2IJOPQ1zxiQ5bGCd6Q+TTTlM6/wsc/Zr2N5jqXel024cHliikk7yAdKGkGT6ZrPK9raCwLxppgBNeor8LrPgYA+tSLwq5cfwjE+eQD4/4pZpj6tMAr1EvYXkQZpLaQKu5IwRzxzHuKGJAJViARsd6rQRnrU1vZ3F47LaxNKyKXZU56RjJA5nn0rfh9uLy6ji1MEY4aRF1aNtj98VYOCdnuIRX6yM4h7snSy794MHkRyB9d/SimWwapIU9nra6uuL2y2TmKaOQP32kkR46n9MV1rs/Bw+KW4kNlHb3Dy6mmRADI3/HngdTmlPB5YrS2le5igWdz3jAYXLdGbzNJe0XGe8tWtLW40RsdTyJ9QAOw361olpaQDaf2ZaO1PaV7WzlWLWJJYyqlsEjI2yM8geo/88qnmluJO8mleRsDxOxJ+5qS4unmwrO5VRgBmJPyahFRL0inTfLWkZr1er1Fsz0M0O/OiIm3oNTv8URD9Qp2Gcq5LZwdkRFJQYIGSd8/FWCHiccQUQAIFIJKgjX/AHqpWUjYAB25YolGJkOSeWae0mtHIpuabQfxK9luJi0jE55Z6UPI5WHKyZGnH9agJLHxHPirZj4HXoJGA9NhRdcIDTfLFLTB5irbArppn2NnWC8TW2kvGyZHMVXb3Yrjqxr3DpHjRWRiGE4wfkUlVfbTOtMahNDH9pVyBxiSBc7HfPt/eqcq62wBTPtRLJNxaYysWIxgmgYvo+KRyvyyNHUwf8eBUvf/AKbqvdqFxj5rU7ms9KwvWq16KT7YXBEigE86Jj0gnT4c8yKC1HSN6kRietbprrQtXlvexvDc6QA4VgOuMEUWt3al1kl3k04yY84Hn71Xy7DrWC7aOfPNRzP6CnJkXvZYRxG27o68o4GPCpAI8sCoj2l/DQiGOEBF+kkgZ+MZqtSOxIyxqE8zWF6Q1j8q5YfecVluZHkY5Zj0OAPT1oCSR5Gy5zjkPKtfM1jyrNt9DChdmwFbVhazRSuAafJ6vV6vVCtH/9k="/>
          <p:cNvSpPr>
            <a:spLocks noChangeAspect="1" noChangeArrowheads="1"/>
          </p:cNvSpPr>
          <p:nvPr/>
        </p:nvSpPr>
        <p:spPr bwMode="auto">
          <a:xfrm>
            <a:off x="63500" y="-608013"/>
            <a:ext cx="1647825" cy="1238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GwAAAgIDAQAAAAAAAAAAAAAABAUDBgECBwD/xAA8EAACAQMCAwcCAwcDAwUAAAABAgMABBESIQUxQQYTIlFhcYEykRShsQcVI0LR4fBSYsEkM/FFcpSywv/EABkBAAIDAQAAAAAAAAAAAAAAAAIEAAEDBf/EACcRAAMAAgICAgICAgMAAAAAAAABAgMRITESQQQiE1EyYRSBI3HB/9oADAMBAAIRAxEAPwDpttfOsxUhQQo0kvr1DbPlj9KJ/eSyDJYIM4ZtGQTSYRIAXJBAy4yPpPXHkMf81udJUkHA5kj8qccSc2ctpaGf7wiV9Skt0PeHcD0qT8asqlQ6LgYycsTny5UnluJiQdyQc8vL/AaHW4d521Bo1blqUDr6nf35H0qfhTJ/kNFniuY4g5llz4tlz4h6YpVf8TldQI37uMfUS3PfOQedLWZ2c6iDlcbtlj77Y861w2Tk7YGBRThSe2Dk+RTWkZvZiYl0TuT5jIx7H5NBy6pk0uW0nnjp/mKmWBGlCGUIW6ueXlWrKcDw4PQb0zOl0JVuuwUEg6QCcedROrY1K2annxklV8YXUNR2+TRKZRY49jIx2XYHIHPPlRutGSjfAvtrd7+dLUDY5LM2yqBvz++w/LrX+I9reDrKLVLCeYQyFJZZHUh8Hmox7/lTjtkzcL4PHf207xXRk0KEIGQR/b865NPKZJnZgdbEkn1NZ1e+V0bTiUrTXJ1mxtrK54dHf2cQntpMatC6XUr0Kg8x8j3reRY2QqqiMMMZUAEE468s1zngfE76wl7y2nZM7FTuG9wdv/FXrg3Fk4hO0LQRw3LglNO6sdsgZ3B6j7VottbZlbUvxTG1nb28Vx+It4mSRgO8YPqMmOY32OeX/gVv3VuY5BHG0cSjU8MYyUG5IOTnOMYG4yceVAssxjJN1cRyDfVFpGV22wR6Dr/Sp7MzQyMJrhmUA4PdY3JA+oZOwz06/NDUvsObXTDby3s/3aqwQIkokGpR4jJHz1YGM4zvseR2pVLwxQJwkcOu3VmBY5zuOpz/AJyplPPNcwKymOUrMGaR/CAMFQQPtkfIoaZnit7uS4luFuLrDZXTqjQY8IUeFcjO256HpQQ6ngLJEVpgUdoqz5m0sy/yhR5cz671iO0SKPu4Io1A8139yepoVOKXNxxR7ZYY2CYUvI2yYXJ1ldQzzHvtTj8NdxQg3RgZtK4MORjO+CORx59TnYVu762KrFw9C2ThyzkSFlTTgDwAljn/AD+9KbhIopzA5jWcgkIq46bbevzVoWMNzXURtp8/eheJxwOnfXNosvJF/ghmbGcY9sk5o1WgHjTXJWxbW960sJh0qV7w6n+gFtgNufxyBz6gScAs9bYv41GT4TMuR6U84gkFi11LbR41x642RDlmzy+5GBSReGsVBa2tskb5Zqtyq9FTbn3o6rw27S5tory3KyQuTgo2oAgkEA+4/Sto3EE4t5CjK6l4yBgkZ8QPTyO2OfLbJrkfZm+4RftNwe+iWB9P/TSMzJNkHIJ/lzgEHG2djgbs7HjVnPdrbXEUtpxJFbRbXGkF84zpfOhs46Hp71z2l2jrS30xouoYAOTnfbp7ViRH1K2Bg5yMEUW0YXSGBGdtTHm3l71rcrotJJGd0VBlioy3wMHP2oPIPw2hbJoW4WHWiySZ0KWALYG/P0FQEqLdPxDx6CuQScgjc6iTt/nWheIXUVoO+upJ4YZiNU8oQAL6dc9MNv6HOKlku+GyaJoZIZCT3qNASxxyLsoB5YxkjfltWwu/ZPG5MgLBdOnbV4S3kN8fArM0UrqViZck4j7zkvmTjc+eK0wVdGlmMrKSsbv4VBPQ4HPHnvualEslxCDq7qRTuGiJAPI5AI5HI51bIkuiLu2UFdbSO38wG3t1x8n5rewiWbiMKyyIVAAcsfkqM+Z29aljB74iSMbjJyQF/PbpSztdbycO7LxcQR3imjuVkHrsQB9zn4FR0uiKH/JeiDt3FFd8XEHeq1nH4rjA/wC0Sh048z1P261yVwquTsTnApzH2glm4dc200paVyCGPXc5/wA9BSN2LN81EkpSJdedtg8rSCfIZgMYzTqzuJQEBfONs+VLggbGRmp0jZMHVijx7l7M8urSR0jgHExfwGK4fM8YyWOPGPP1I/vThI2DjVGCRvvvmuf8FlNs8N13mjQ4bJ966gZbK/H4rhDiSBBiQqCAp/p+mDRZa8WBhxuk9+heyi1iaJ1kjDAgMm4yeQPM9ee9BXVmZiVmhjnXIBZ0+nljHxTK6KADI0gto8bZGTy3863KtGu+ggKDyGQOXPO9VNa5LqN8bALRBaDwII48BgF8IGPbfA8ulRNemFprea+AuZG/hrJH9ZPPSF3O4xt5cq14hOWBjSQp/NrZtK8vpPUjcGs35juFDLb4RMmGeZGOlGA1ZDLjB6EnFW+9gz+lyb2/EfGIpYxG6soZjkRnPIBiBv0x57UwuLWRkVQQWZgSGU7D26n+tVG6uIxLHc67i4ijGpXEWMuRoMedOIwRgA45k7DnS2TjarIZnJuCgEf4VpGj1Y3LuV+rfOxOP0qNPtFz1pjnjca27KspuL3iUgwsURI0KSd9A2CgjGTuajXiPDrZRBNNcRyRDQ6LA5CkbEA1Xpu1vEhNdyQPHFLONOYhhUHLIHVthucnyqFON8MRFQ8Ink0gDW3EZAW9TgVf5GiPDNDJO1F/YXgj4nb2ssAXKRwBAoGMoyFcggdPQkbVPfdrrPinDpLW+tO+ePe3mkjUFjgc8fSeYyuAee1UTNZBIGTyrHgY9DqXjV+Jv4PEr3u/pQNcuSq/6efKnHDu3HFLSJ4bmVryNhymkOUxywR+YOc1UFY71Igk0s6plM6S2MgHnjPnsftRfV+gdNPs6bace4ZeKbi3tlglC+LvJIolVmOWCZ+rzO4+9B8ZurThtwL1LWVe+OlpIXjGTjK+HBG4J8WD0POuemXSCCMjPLNMX4mklits1uuQxZZCMkZ6A7bY888unKiWgGn2XXg8CcTlmuba74gvDPDEymTDd4TkjIUYUZG4Gd6t9kksra53bXkggtq2yRufPYetck4fxi+sOFywWl0iQSSA4Jw6NzyCPYZzt0qydn+1PetG9+ElmJIDLmJgdzln32AzgAA/FDSb6Ln6vbOjW1q9xdLFnClsnbPIb+29U39tvETFDw+1SRu6dmMiDODjGD8Zq3G+g4FwZ7qaSBWum02/dKQDkErkefPJ9uVcv/aBetx6TvIcqIkw2f8AVjl+VLzNVXkvQ3VREeL7ZS7MCXvCNj5f0qU4zgUNwtJILkPIjSREFXCn7Hem1vHC8rkKwU7BTjOf0rbEnU/2LZ2pp/ohgjA3Y1Ouhz4RkDr0+KkmtH37xcY/l6e/rWigKQcnPX2rdJoWdJhMQLnGBj1NWXs12gm4EwWLEkZbLht9Q6iqoZQpAQBRzrxukB3O9G1NTpmcvJNeUnWjxrhV+Y2s7pLeac7RufCp5YOD4Seh5b+dQSvL3/8ACt10ZDOWyH05IyBjA3B3BPmAciuWfvGNBlmUDzzR0faI3dgbCOdJGUfwsnLINWSB9vcb45msfxzP8WM/luuakvcSWU/fECApM5VdK6i6gFRhf5skEgAYx96BunvL24jaJzaso3Ut3iwD/VpHhDEjAJyd9sda3Z8blt4DM00zTiJkR8Ad0MbBWIJBPMn4oy04t+MtQLuaNrVZY1y0OlQQVITIALNgHkMbA7YzV6a7K0tbRBx1rq1leyYhIgCuVATvFyf5gTuPXB3+KCupuD29mytDGbt8qrIzsyjmD/KA3JT8nJzR3EriG/SUItukbSYiRQolckhcgZJAJAznoBgbHKbiT2trbxQCywZYUcyNCY2J3G2rORy3GM71G9lymhTJO02GlwNKhRpUDl7UPrX1qeaEIyyXEqhZIxIO7w2MjOCM7HzFCgyEDT32OmBWTbGFKNh7VNFMUKsANjuNgGHUHzqNBrcKWQZONRGAPtWCdhn7VRQXdMJgk6wwxasgiM7Ej/bnbp6VLauUkEkNq80MSq0iPqZAcY1HTjG52oONdbKFDaidgBnJ9KZ8OsruR5ilndyqinvTFEzY8g2OW/vjyPKiRTZA1sk2toW+gEsrEDCjJ23PQcic+9BFgMqM4pq4gvJ5I4IhAJJDpSSYCONRuCXY79f8OKKh7K8QaF55LcMqg+ESDL74AXoxPMYJyPtUZSK8CM7AcsYouxglubiK2jBLSNgADPv+hPxUw4YyxvNIQkKYLKXUSEHlhTv9wKI4XP8Au624ldRSM7JbNGkbIQA0g06+eARkj1zVbaL0nwTcd4/Pxi5hlOEsYR3FqijC6V2z8mt0laXhTzD6XnAY/wC4Ly+QTVLZJIblCisUAADYONOKtHA4ZLq2dFkVUDFyXPMgch6mhwZHT0F8vCoXls9Zwl5gqrnPQU6m4dJwyTM6aXOCD0pt2H4J+Pv0keMd2jZ3qP8AaFxaKXiD20IXRCSoZfzppUprxEKh1HnvXpf2bdp+JWF1aQtbKELoC+2wI5iqPNP4iFO1Qy3TMfETihHlJbEe7HkB1rCsySGceF1W2EyXWF3PzXoVmuAzswSMDBJ2OfatrazjVwZQWnOPDzCexqG+kk4fxTUQHhkUNgjZhyOPIg/rSlZqrro6WP4sR32H2lpA8sSRRM84OHLHr0J57UTe2xuIH0yAvGpniUAA7YV19wV3HqDSnil+jzWd7w6YpMYisgzhhg7Bh8n0ND33FJLi6gvI1EF2i4kkjOzty1Y6HTsfOg8kjbxdf9DmJ3ntY59AMT8st1zvkDlij04w34KWBB+MdyWbVETpzucHGee+ds79TmlHB5Ubh00DwpKsTB4z3mnAJAwBkZzgDAGRuaKtuJNa3P8AAVrJWz3jwSSBiMHGfFuM4OKfmvKUzlOPGmtA4huLdiXACqusgSYJyPNf0oKW4d4lBOQCeZOSfPc+uNvLzqa5vbiZncylVYBWVPArDAG4Htv51E8XeQiVnXUG0CMLg4A+o4GMevOs3RqpNInOcqVUr4hk4+1FfvniB/8AUb3/AOS4/wD1QMrLrJiyFzsDz+cVHqPnVbZeiXr1rYZHIE17YVtzHtVgbCIJ5YYiirGNbB1cxAuuM/S2Mj460+4PPxKawulS8UwsrOwmudJVs7kZxktjoeWareokDLHIGBvyHkP1pjZ3OljGgZpJk7ssrMAAQAMqvPHlvnNEimGz3j2Lwm2Ma9ypCIYwzITkMr6uvUgDGcbUK14ZZhJIS7BcamRRtjBXHLHrz22oGcvGyq6FQwDBWHQjY1hVZo2kC5RTgtvtnkKvegfHYXJMkq5JcnGMSLkJ5BTnOMY8vKtJb14eEX1rpV1n7sk7ZXSfPnjflQyyaQRnaieFWUvF+Iw8OgPjuG0jI9DUppokJqv6K+kjZC5rpn7IeFpxaTiEU2od2gdGBHhJyvLrz/KucwRnv9LqV6EEcjXWv2Z3MfBeB8Wv5MAExxKcb5AYn9RSmKK02h35GSPKVXRYO0vHeH8D4aLbgvdrMuVIVc48z71xriN0007uzZ1Ekn3pnf3rv3jSMSWJJ9SardzIcNnc01k1inS7EMbrNe2tfozlpWIj3xzPlRVpCIMKJF7yQnDMMZ9qhCtbWhkRRqjwWP8AqJx+QoW6vzc24iliTWralcHGPTH9+lc6qdPbOzGNY1pdhPGUaC6ibJ3iBDA43yc/8UPeX811axwT6XMT6lkx4sYxg+Y5fah7m/luI44521mLIDkbkHGx+1QrIKmw1PHJkNjetm+rbkajP5VknJ1eVCEMLCYRSKDkqRgjzp6bO2igkmz3ikIUHeDPizyA5Y2zn/mqzCdwfKnVhMJ4jbsyhwcxk9D0+KdwVteLOb8qfGvJf7ILiJ0Z9Y7vBGVY4JPKtJNItUxI5mZjlCPCqjkc8889qm4gkqSNJLcCaQudTZzk7knfn13xQQIAGVzkciaKuGBK4MAjOcVnIrWsVRbDMEAnDfNYHLpmsjHvW2mtEYtnkkeNgyOVdTlWUkEexqaJiwjjg2kJzuQunGSMNn/DWkcDSNhME+4FHx8HnKhnaBFbkGlXJ+BRKW+gXaXYulRwT3qsj88MMHesIOnLPOmt3wi4QqWlRsgYJkztjagfwqK3/fUkc132/KrcUgZyTS4IME8xVw/ZZarJx+4umUFbO1eTf/USAP8AmqoQMHLA46Kauv7Pp0spJhMcfjRoVv8AVpB2P3oHLa4Dm0mtle7T8NWLjtzJEP4byCQdPq3P6mnA4jBH2ZSzgyspm1SrnY7bGn3GOFx30MlymG1+GL4AzVElBSUrtgAg/FbQpS2jDI6b0wK/mPdn3pbCve3KAg4zk4oy9B7v2oayUvKwBK5GCRzHrSfyW9nQ+FKJLq7ltJHimiWSCRSExtlcfr6UmPM75ou9e7jH4a5cuoOpWbfPqDzoOkzopGG3rTcVsdq9zqgjynNbg42qMjHKshqhAiN8c6Z2NsZCGEm+dsUrgxrGQD6E1ZeB2cFwzLBI6TqCcMQAff8AwHbrW+BrzWxb5Kpw/F8kV9btNcxq7BdajxSuFC49TSuTfmTmrJxWN/wzHxCRB/EXPNT19RVbcb7gg+R8qczJJ8HP+PTc6fojzW2TWuK9ml0xqkhgAM7Ak+9SYyBkVskLHfQ32NHWfDLq6cJBA7k+mP1ptQ2c+rSBFgmY5jicjoQpNExwJjN5FcBs9BgfnTiHszxZFEiWsuAecZyfjBqeTht/JIILqefOdK97qZSfmtZhGFZRIY7DVhYnx/ub+gqCQxoxEaaCVI+oj0I/tVybsLezWqzWbl7hPrQN/wDXlg+m/vSHtD2U4lwZIpr2HCSZIdW1AHyJ6Ggql1wHMtcvYttbI3JRE1OzsFUJvuem9Nr5DwfiNtbzMFS3bc8xnr5Zr3Y5Wh4mtwQDo2XPLOOtH9tbYTcSt0Uq3J2223NEuFpeynpvbY3S472zmlQ4jiuGIUHoRyFULiVwn70ZV+l84++1WAXUtpbXsDfS/X1/wVTLmUPxRTqG21DlfguP2FgX5Hz6RNdn+H80DHAbiOZAyq50lSx2yDyoy4PhxSy4YCGRCoYORzHLFJfI5Oh8PhgsjyHwyO505ADMTp9q1rFYJpQ6R7O9erFZ61CGRWvWsisHY1CEiMVIIpzwm+e2lV/E0YOWVTjPvSZQzsFRWZjyVRkmnnZXhy8Wvvwq3q285GqJXiLLJjn4gdvkVpjf2Msy3PB0XhtpLf8ADxLdyRrMV/6aSMahEMbaiRuDvtVI7R8MlsruUyQiFw+JIhuEyAdS/wC0/wBPjp3AODQ8K7y2uWlk8IMtwxJjBwDsT9I2quftP4jbC8toTGneaXR2QYIjI8Or1yDjpTf5F/EUrDWlfv2c4J9K1zWffesbVm2EkXG14oSRGYgYuiYzirr2Uk4czOzDuweYJy2B6c+flXMo3xyJNMbS9eM5UnPvXRVeS0ziXj8K8pR2y1aGVIi2l2jPPV1Hn6jzoiGTB0tKEXPhyNuWa57wTtHc4WLIYDkTzY+VWW0vV4iFdWwUUnDDnyBpe8FLkaxfLivr7GkdsVuWme7wjHMaafD/AGrPEv4kZt7uOOW0kXcMQwPmMZ2wcUv4jexQWriaRUYDCgADP571WI+JuzMg1FiCQxfOCRvjP6VePBVcg5vlxi+q9le4qq8Ku5rO1lDIkhww6j/Nqw80vEeLW6El2lVUUjzFA8Sdprl32PLOetMexqNc9oLJwcLHJlv/AG4pinoWid/7C+20AsFEcZ2IJ361zLvP+qEh3yc1fv2i3kkrqx2IJOPQ1zxiQ5bGCd6Q+TTTlM6/wsc/Zr2N5jqXel024cHliikk7yAdKGkGT6ZrPK9raCwLxppgBNeor8LrPgYA+tSLwq5cfwjE+eQD4/4pZpj6tMAr1EvYXkQZpLaQKu5IwRzxzHuKGJAJViARsd6rQRnrU1vZ3F47LaxNKyKXZU56RjJA5nn0rfh9uLy6ji1MEY4aRF1aNtj98VYOCdnuIRX6yM4h7snSy794MHkRyB9d/SimWwapIU9nra6uuL2y2TmKaOQP32kkR46n9MV1rs/Bw+KW4kNlHb3Dy6mmRADI3/HngdTmlPB5YrS2le5igWdz3jAYXLdGbzNJe0XGe8tWtLW40RsdTyJ9QAOw361olpaQDaf2ZaO1PaV7WzlWLWJJYyqlsEjI2yM8geo/88qnmluJO8mleRsDxOxJ+5qS4unmwrO5VRgBmJPyahFRL0inTfLWkZr1er1Fsz0M0O/OiIm3oNTv8URD9Qp2Gcq5LZwdkRFJQYIGSd8/FWCHiccQUQAIFIJKgjX/AHqpWUjYAB25YolGJkOSeWae0mtHIpuabQfxK9luJi0jE55Z6UPI5WHKyZGnH9agJLHxHPirZj4HXoJGA9NhRdcIDTfLFLTB5irbArppn2NnWC8TW2kvGyZHMVXb3Yrjqxr3DpHjRWRiGE4wfkUlVfbTOtMahNDH9pVyBxiSBc7HfPt/eqcq62wBTPtRLJNxaYysWIxgmgYvo+KRyvyyNHUwf8eBUvf/AKbqvdqFxj5rU7ms9KwvWq16KT7YXBEigE86Jj0gnT4c8yKC1HSN6kRietbprrQtXlvexvDc6QA4VgOuMEUWt3al1kl3k04yY84Hn71Xy7DrWC7aOfPNRzP6CnJkXvZYRxG27o68o4GPCpAI8sCoj2l/DQiGOEBF+kkgZ+MZqtSOxIyxqE8zWF6Q1j8q5YfecVluZHkY5Zj0OAPT1oCSR5Gy5zjkPKtfM1jyrNt9DChdmwFbVhazRSuAafJ6vV6vVCtH/9k="/>
          <p:cNvSpPr>
            <a:spLocks noChangeAspect="1" noChangeArrowheads="1"/>
          </p:cNvSpPr>
          <p:nvPr/>
        </p:nvSpPr>
        <p:spPr bwMode="auto">
          <a:xfrm>
            <a:off x="63500" y="-608013"/>
            <a:ext cx="1647825" cy="1238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4" name="Picture 12" descr="http://t2.gstatic.com/images?q=tbn:ANd9GcQv90qqUbBagQVbWZdbynIayZfvg4nceqIS8P45a8iFZv54xyUq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90800"/>
            <a:ext cx="3560581" cy="2667000"/>
          </a:xfrm>
          <a:prstGeom prst="rect">
            <a:avLst/>
          </a:prstGeom>
          <a:noFill/>
        </p:spPr>
      </p:pic>
      <p:pic>
        <p:nvPicPr>
          <p:cNvPr id="3086" name="Picture 14" descr="http://t2.gstatic.com/images?q=tbn:ANd9GcTsV6Iv0rKdqHYEzn_rjjOY4QmdZm7xzxh1pJjuJc2LzQsrqaptn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505200"/>
            <a:ext cx="3968042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is </a:t>
            </a:r>
            <a:r>
              <a:rPr lang="en-US" u="sng" dirty="0" smtClean="0"/>
              <a:t>dreadful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1027" name="Picture 3" descr="C:\Users\amarley\AppData\Local\Microsoft\Windows\Temporary Internet Files\Content.IE5\L22WLC1H\MP90044486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3310636" cy="4343400"/>
          </a:xfrm>
          <a:prstGeom prst="rect">
            <a:avLst/>
          </a:prstGeom>
          <a:noFill/>
        </p:spPr>
      </p:pic>
      <p:pic>
        <p:nvPicPr>
          <p:cNvPr id="1028" name="Picture 4" descr="C:\Users\amarley\AppData\Local\Microsoft\Windows\Temporary Internet Files\Content.IE5\IOXJRO5Q\MP90042775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676400"/>
            <a:ext cx="3048000" cy="4497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dreadful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seen something that was </a:t>
            </a:r>
            <a:r>
              <a:rPr lang="en-US" u="sng" dirty="0" smtClean="0"/>
              <a:t>dreadful</a:t>
            </a:r>
            <a:r>
              <a:rPr lang="en-US" dirty="0" smtClean="0"/>
              <a:t>? Turn and talk. What was it? How did it make you feel?</a:t>
            </a:r>
          </a:p>
          <a:p>
            <a:r>
              <a:rPr lang="en-US" dirty="0" smtClean="0"/>
              <a:t>Tell your partner about something that would be </a:t>
            </a:r>
            <a:r>
              <a:rPr lang="en-US" u="sng" dirty="0" smtClean="0"/>
              <a:t>dreadful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Act it out! Show what your face would look like if you saw something that was </a:t>
            </a:r>
            <a:r>
              <a:rPr lang="en-US" u="sng" dirty="0" smtClean="0"/>
              <a:t>dreadful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perish </a:t>
            </a:r>
            <a:r>
              <a:rPr lang="en-US" sz="5400" dirty="0" smtClean="0"/>
              <a:t>– to die</a:t>
            </a:r>
            <a:endParaRPr lang="en-US" sz="5400" dirty="0"/>
          </a:p>
        </p:txBody>
      </p:sp>
      <p:sp>
        <p:nvSpPr>
          <p:cNvPr id="2051" name="AutoShape 3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AutoShape 5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1" name="Picture 13" descr="http://t0.gstatic.com/images?q=tbn:ANd9GcQwQPAyGxuH2UzzCiOnZqsDm6ZOLSig6wGimG4OeaedWdnIYO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4876800" cy="3496576"/>
          </a:xfrm>
          <a:prstGeom prst="rect">
            <a:avLst/>
          </a:prstGeom>
          <a:noFill/>
        </p:spPr>
      </p:pic>
      <p:pic>
        <p:nvPicPr>
          <p:cNvPr id="2063" name="Picture 15" descr="http://t1.gstatic.com/images?q=tbn:ANd9GcRRTxVMWSHkEYCCQoDUPzbDx9HP_I9_UEY5fhK_yccBSmBR3q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855" y="3810000"/>
            <a:ext cx="3778145" cy="2505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shows </a:t>
            </a:r>
            <a:r>
              <a:rPr lang="en-US" u="sng" dirty="0" smtClean="0"/>
              <a:t>perish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050" name="Picture 2" descr="C:\Users\amarley\AppData\Local\Microsoft\Windows\Temporary Internet Files\Content.IE5\IOXJRO5Q\MP90031689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5086490" cy="3450336"/>
          </a:xfrm>
          <a:prstGeom prst="rect">
            <a:avLst/>
          </a:prstGeom>
          <a:noFill/>
        </p:spPr>
      </p:pic>
      <p:pic>
        <p:nvPicPr>
          <p:cNvPr id="2052" name="Picture 4" descr="https://encrypted-tbn3.gstatic.com/images?q=tbn:ANd9GcQgDlkZ3KRu_45OxzXcdfmWeLKvKKuAZdJx8oyqGzT5zZn1boP3h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505200"/>
            <a:ext cx="2162175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does a _________ need so that it won’t </a:t>
            </a:r>
            <a:r>
              <a:rPr lang="en-US" u="sng" dirty="0" smtClean="0"/>
              <a:t>perish</a:t>
            </a:r>
            <a:r>
              <a:rPr lang="en-US" dirty="0" smtClean="0"/>
              <a:t>? (fish, flower, dog, bird)</a:t>
            </a:r>
          </a:p>
          <a:p>
            <a:endParaRPr lang="en-US" dirty="0" smtClean="0"/>
          </a:p>
          <a:p>
            <a:r>
              <a:rPr lang="en-US" dirty="0" smtClean="0"/>
              <a:t>If this means that something is </a:t>
            </a:r>
            <a:r>
              <a:rPr lang="en-US" u="sng" dirty="0" smtClean="0"/>
              <a:t>perishing</a:t>
            </a:r>
            <a:r>
              <a:rPr lang="en-US" dirty="0" smtClean="0"/>
              <a:t>, put your thumbs up. </a:t>
            </a:r>
          </a:p>
          <a:p>
            <a:pPr lvl="1"/>
            <a:r>
              <a:rPr lang="en-US" dirty="0" smtClean="0"/>
              <a:t>A baby bird hatched from the egg.</a:t>
            </a:r>
          </a:p>
          <a:p>
            <a:pPr lvl="1"/>
            <a:r>
              <a:rPr lang="en-US" dirty="0" smtClean="0"/>
              <a:t>The flower did not have any water.</a:t>
            </a:r>
          </a:p>
          <a:p>
            <a:pPr lvl="1"/>
            <a:r>
              <a:rPr lang="en-US" dirty="0" smtClean="0"/>
              <a:t>The dog was drinking water from his bowl. </a:t>
            </a:r>
          </a:p>
          <a:p>
            <a:pPr lvl="1"/>
            <a:r>
              <a:rPr lang="en-US" dirty="0" smtClean="0"/>
              <a:t> The elephant couldn’t find any food.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Century Gothic" pitchFamily="34" charset="0"/>
              </a:rPr>
              <a:t>companions</a:t>
            </a:r>
            <a:r>
              <a:rPr lang="en-US" sz="7200" dirty="0" smtClean="0">
                <a:latin typeface="Century Gothic" pitchFamily="34" charset="0"/>
              </a:rPr>
              <a:t> – </a:t>
            </a:r>
            <a:r>
              <a:rPr lang="en-US" sz="5400" dirty="0" smtClean="0">
                <a:latin typeface="Century Gothic" pitchFamily="34" charset="0"/>
              </a:rPr>
              <a:t>someone who you spend a lot of time with</a:t>
            </a:r>
            <a:endParaRPr lang="en-US" sz="5400" dirty="0">
              <a:latin typeface="Century Gothic" pitchFamily="34" charset="0"/>
            </a:endParaRPr>
          </a:p>
        </p:txBody>
      </p:sp>
      <p:pic>
        <p:nvPicPr>
          <p:cNvPr id="1030" name="Picture 6" descr="http://t3.gstatic.com/images?q=tbn:ANd9GcRmYF-BzyB4AAhlFpxzq1bSCsm4YYAcrI2REo491WiJ7VYtZvrb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657600"/>
            <a:ext cx="3560581" cy="2667000"/>
          </a:xfrm>
          <a:prstGeom prst="rect">
            <a:avLst/>
          </a:prstGeom>
          <a:noFill/>
        </p:spPr>
      </p:pic>
      <p:pic>
        <p:nvPicPr>
          <p:cNvPr id="1032" name="Picture 8" descr="http://t1.gstatic.com/images?q=tbn:ANd9GcQf9t-5EXZ6LWt7Fsaihirs_xvfkts0a5ZIvSOm1V0SrBfp3IXNOzx_MvrL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733800"/>
            <a:ext cx="3474718" cy="2481944"/>
          </a:xfrm>
          <a:prstGeom prst="rect">
            <a:avLst/>
          </a:prstGeom>
          <a:noFill/>
        </p:spPr>
      </p:pic>
      <p:pic>
        <p:nvPicPr>
          <p:cNvPr id="1034" name="Picture 10" descr="http://t3.gstatic.com/images?q=tbn:ANd9GcRPMyzQcm_RrtkWEIv7T_s-WsqWLv62Rv2uqu8XkP-h4oydm1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457200"/>
            <a:ext cx="1762125" cy="1535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shows </a:t>
            </a:r>
            <a:r>
              <a:rPr lang="en-US" u="sng" dirty="0" smtClean="0"/>
              <a:t>companions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097" name="Picture 1" descr="C:\Users\amarley\AppData\Local\Microsoft\Windows\Temporary Internet Files\Content.IE5\MFQ1OYRT\MP90026268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4004" y="1828800"/>
            <a:ext cx="4480101" cy="2971800"/>
          </a:xfrm>
          <a:prstGeom prst="rect">
            <a:avLst/>
          </a:prstGeom>
          <a:noFill/>
        </p:spPr>
      </p:pic>
      <p:pic>
        <p:nvPicPr>
          <p:cNvPr id="4098" name="Picture 2" descr="C:\Users\amarley\AppData\Local\Microsoft\Windows\Temporary Internet Files\Content.IE5\MFQ1OYRT\MC9004135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1" y="2438401"/>
            <a:ext cx="364226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220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Which picture is dreadful?</vt:lpstr>
      <vt:lpstr>dreadful</vt:lpstr>
      <vt:lpstr>Slide 5</vt:lpstr>
      <vt:lpstr>Which picture shows perish?</vt:lpstr>
      <vt:lpstr>perish</vt:lpstr>
      <vt:lpstr>Slide 8</vt:lpstr>
      <vt:lpstr>Which picture shows companions?</vt:lpstr>
      <vt:lpstr>companions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7</cp:revision>
  <dcterms:created xsi:type="dcterms:W3CDTF">2012-01-11T20:30:29Z</dcterms:created>
  <dcterms:modified xsi:type="dcterms:W3CDTF">2014-05-06T14:49:07Z</dcterms:modified>
</cp:coreProperties>
</file>