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58" r:id="rId6"/>
    <p:sldId id="261" r:id="rId7"/>
    <p:sldId id="264" r:id="rId8"/>
    <p:sldId id="259" r:id="rId9"/>
    <p:sldId id="262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E66E-A72A-4062-80F2-ABE514920ACA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9FB6-F7C2-4793-BC85-FF4DA7A3A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E66E-A72A-4062-80F2-ABE514920ACA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9FB6-F7C2-4793-BC85-FF4DA7A3A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E66E-A72A-4062-80F2-ABE514920ACA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9FB6-F7C2-4793-BC85-FF4DA7A3A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E66E-A72A-4062-80F2-ABE514920ACA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9FB6-F7C2-4793-BC85-FF4DA7A3A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E66E-A72A-4062-80F2-ABE514920ACA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9FB6-F7C2-4793-BC85-FF4DA7A3A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E66E-A72A-4062-80F2-ABE514920ACA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9FB6-F7C2-4793-BC85-FF4DA7A3A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E66E-A72A-4062-80F2-ABE514920ACA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9FB6-F7C2-4793-BC85-FF4DA7A3A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E66E-A72A-4062-80F2-ABE514920ACA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9FB6-F7C2-4793-BC85-FF4DA7A3A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E66E-A72A-4062-80F2-ABE514920ACA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9FB6-F7C2-4793-BC85-FF4DA7A3A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E66E-A72A-4062-80F2-ABE514920ACA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9FB6-F7C2-4793-BC85-FF4DA7A3A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E66E-A72A-4062-80F2-ABE514920ACA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9FB6-F7C2-4793-BC85-FF4DA7A3A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9E66E-A72A-4062-80F2-ABE514920ACA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59FB6-F7C2-4793-BC85-FF4DA7A3A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457200"/>
            <a:ext cx="7239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Century Gothic" pitchFamily="34" charset="0"/>
              </a:rPr>
              <a:t>Possum Magic</a:t>
            </a:r>
          </a:p>
          <a:p>
            <a:pPr algn="ctr"/>
            <a:r>
              <a:rPr lang="en-US" sz="4000" dirty="0" smtClean="0">
                <a:latin typeface="Century Gothic" pitchFamily="34" charset="0"/>
              </a:rPr>
              <a:t>by </a:t>
            </a:r>
            <a:r>
              <a:rPr lang="en-US" sz="4000" dirty="0" err="1" smtClean="0">
                <a:latin typeface="Century Gothic" pitchFamily="34" charset="0"/>
              </a:rPr>
              <a:t>Mem</a:t>
            </a:r>
            <a:r>
              <a:rPr lang="en-US" sz="4000" dirty="0" smtClean="0">
                <a:latin typeface="Century Gothic" pitchFamily="34" charset="0"/>
              </a:rPr>
              <a:t> Fox and Julie </a:t>
            </a:r>
            <a:r>
              <a:rPr lang="en-US" sz="4000" dirty="0" err="1" smtClean="0">
                <a:latin typeface="Century Gothic" pitchFamily="34" charset="0"/>
              </a:rPr>
              <a:t>Vivas</a:t>
            </a:r>
            <a:r>
              <a:rPr lang="en-US" sz="4000" dirty="0" smtClean="0">
                <a:latin typeface="Century Gothic" pitchFamily="34" charset="0"/>
              </a:rPr>
              <a:t> </a:t>
            </a:r>
            <a:endParaRPr lang="en-US" sz="4000" dirty="0">
              <a:latin typeface="Century Gothic" pitchFamily="34" charset="0"/>
            </a:endParaRPr>
          </a:p>
        </p:txBody>
      </p:sp>
      <p:pic>
        <p:nvPicPr>
          <p:cNvPr id="11266" name="Picture 2" descr="http://2.bp.blogspot.com/_gxXiCUekNuU/St_YvBKcEHI/AAAAAAAAhOI/kbSvoFBVKWc/s400/PossumMag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057400"/>
            <a:ext cx="3971925" cy="4123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Play “I Spy”- These things are </a:t>
            </a:r>
            <a:r>
              <a:rPr lang="en-US" u="sng" dirty="0" smtClean="0"/>
              <a:t>visible</a:t>
            </a:r>
            <a:r>
              <a:rPr lang="en-US" dirty="0" smtClean="0"/>
              <a:t> to us in the classroom.</a:t>
            </a:r>
          </a:p>
          <a:p>
            <a:r>
              <a:rPr lang="en-US" dirty="0" smtClean="0"/>
              <a:t>What kinds of things are </a:t>
            </a:r>
            <a:r>
              <a:rPr lang="en-US" u="sng" dirty="0" smtClean="0"/>
              <a:t>visible</a:t>
            </a:r>
            <a:r>
              <a:rPr lang="en-US" dirty="0" smtClean="0"/>
              <a:t> to you when you are on the playground?</a:t>
            </a:r>
          </a:p>
          <a:p>
            <a:endParaRPr lang="en-US" dirty="0" smtClean="0"/>
          </a:p>
          <a:p>
            <a:r>
              <a:rPr lang="en-US" dirty="0" smtClean="0"/>
              <a:t>Have you ever wanted to be invisible? Invisible means “not visible”; you cannot be seen. What would you do if you were invisible?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 pitchFamily="34" charset="0"/>
              </a:rPr>
              <a:t>miserable- very sad</a:t>
            </a:r>
            <a:endParaRPr lang="en-US" sz="6000" dirty="0">
              <a:latin typeface="Century Gothic" pitchFamily="34" charset="0"/>
            </a:endParaRPr>
          </a:p>
        </p:txBody>
      </p:sp>
      <p:pic>
        <p:nvPicPr>
          <p:cNvPr id="14338" name="Picture 2" descr="C:\Documents and Settings\lgoessen\Local Settings\Temporary Internet Files\Content.IE5\WMMVIVNF\MM900282742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667000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Autofit/>
          </a:bodyPr>
          <a:lstStyle/>
          <a:p>
            <a:r>
              <a:rPr lang="en-US" sz="5400" dirty="0" smtClean="0"/>
              <a:t>Which picture goes with </a:t>
            </a:r>
            <a:r>
              <a:rPr lang="en-US" sz="5400" b="1" i="1" dirty="0" smtClean="0"/>
              <a:t>miserable?</a:t>
            </a:r>
            <a:endParaRPr lang="en-US" sz="5400" dirty="0"/>
          </a:p>
        </p:txBody>
      </p:sp>
      <p:pic>
        <p:nvPicPr>
          <p:cNvPr id="4" name="Content Placeholder 3" descr="miserable2 - Copy (Small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667000"/>
            <a:ext cx="3891597" cy="2590800"/>
          </a:xfrm>
        </p:spPr>
      </p:pic>
      <p:pic>
        <p:nvPicPr>
          <p:cNvPr id="5" name="Picture 4" descr="notmiserable1 - Copy (Small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362200"/>
            <a:ext cx="32004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miserable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Turn and talk. Tell your partner about a time that you were </a:t>
            </a:r>
            <a:r>
              <a:rPr lang="en-US" u="sng" dirty="0" smtClean="0"/>
              <a:t>miserable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What would make you feel better if you were </a:t>
            </a:r>
            <a:r>
              <a:rPr lang="en-US" u="sng" dirty="0" smtClean="0"/>
              <a:t>miserable</a:t>
            </a:r>
            <a:r>
              <a:rPr lang="en-US" dirty="0" smtClean="0"/>
              <a:t>? Share.</a:t>
            </a:r>
          </a:p>
          <a:p>
            <a:r>
              <a:rPr lang="en-US" dirty="0" smtClean="0"/>
              <a:t>If this would make you </a:t>
            </a:r>
            <a:r>
              <a:rPr lang="en-US" u="sng" dirty="0" smtClean="0"/>
              <a:t>miserable</a:t>
            </a:r>
            <a:r>
              <a:rPr lang="en-US" dirty="0" smtClean="0"/>
              <a:t>, make a sad face. </a:t>
            </a:r>
          </a:p>
          <a:p>
            <a:pPr lvl="1"/>
            <a:r>
              <a:rPr lang="en-US" dirty="0" smtClean="0"/>
              <a:t>Your dog got very sick</a:t>
            </a:r>
          </a:p>
          <a:p>
            <a:pPr lvl="1"/>
            <a:r>
              <a:rPr lang="en-US" dirty="0" smtClean="0"/>
              <a:t>You got a new </a:t>
            </a:r>
            <a:r>
              <a:rPr lang="en-US" dirty="0" err="1" smtClean="0"/>
              <a:t>Ipad</a:t>
            </a:r>
            <a:endParaRPr lang="en-US" dirty="0" smtClean="0"/>
          </a:p>
          <a:p>
            <a:pPr lvl="1"/>
            <a:r>
              <a:rPr lang="en-US" dirty="0" smtClean="0"/>
              <a:t>Your best friend called you a name</a:t>
            </a:r>
          </a:p>
          <a:p>
            <a:pPr lvl="1"/>
            <a:r>
              <a:rPr lang="en-US" dirty="0" smtClean="0"/>
              <a:t>All of your favorite toys were stolen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579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precious- loved or dear to a person</a:t>
            </a:r>
            <a:endParaRPr lang="en-US" sz="5400" dirty="0"/>
          </a:p>
        </p:txBody>
      </p:sp>
      <p:pic>
        <p:nvPicPr>
          <p:cNvPr id="15362" name="Picture 2" descr="http://www.polyvore.com/cgi/img-thing?.out=jpg&amp;size=l&amp;tid=5267045"/>
          <p:cNvPicPr>
            <a:picLocks noChangeAspect="1" noChangeArrowheads="1"/>
          </p:cNvPicPr>
          <p:nvPr/>
        </p:nvPicPr>
        <p:blipFill>
          <a:blip r:embed="rId2" cstate="print"/>
          <a:srcRect l="13084" r="14019"/>
          <a:stretch>
            <a:fillRect/>
          </a:stretch>
        </p:blipFill>
        <p:spPr bwMode="auto">
          <a:xfrm>
            <a:off x="5105400" y="1981200"/>
            <a:ext cx="3276600" cy="4494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Which picture goes with </a:t>
            </a:r>
            <a:r>
              <a:rPr lang="en-US" sz="5400" b="1" i="1" dirty="0" smtClean="0"/>
              <a:t>precious?</a:t>
            </a:r>
            <a:endParaRPr lang="en-US" sz="5400" dirty="0"/>
          </a:p>
        </p:txBody>
      </p:sp>
      <p:pic>
        <p:nvPicPr>
          <p:cNvPr id="4" name="Content Placeholder 3" descr="precious1 (Small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57400"/>
            <a:ext cx="3777574" cy="4068763"/>
          </a:xfrm>
        </p:spPr>
      </p:pic>
      <p:pic>
        <p:nvPicPr>
          <p:cNvPr id="5" name="Picture 4" descr="notprecious (Small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8388" y="3276600"/>
            <a:ext cx="4006056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and talk. Tell your partner about someone or something that is </a:t>
            </a:r>
            <a:r>
              <a:rPr lang="en-US" u="sng" dirty="0" smtClean="0"/>
              <a:t>precious</a:t>
            </a:r>
            <a:r>
              <a:rPr lang="en-US" dirty="0" smtClean="0"/>
              <a:t> to you. Why is it </a:t>
            </a:r>
            <a:r>
              <a:rPr lang="en-US" u="sng" dirty="0" smtClean="0"/>
              <a:t>precious</a:t>
            </a:r>
            <a:r>
              <a:rPr lang="en-US" dirty="0" smtClean="0"/>
              <a:t> to you?</a:t>
            </a:r>
          </a:p>
          <a:p>
            <a:r>
              <a:rPr lang="en-US" dirty="0" smtClean="0"/>
              <a:t>Which would be more </a:t>
            </a:r>
            <a:r>
              <a:rPr lang="en-US" u="sng" dirty="0" smtClean="0"/>
              <a:t>precious</a:t>
            </a:r>
            <a:r>
              <a:rPr lang="en-US" dirty="0" smtClean="0"/>
              <a:t> to someone?</a:t>
            </a:r>
          </a:p>
          <a:p>
            <a:pPr lvl="1"/>
            <a:r>
              <a:rPr lang="en-US" dirty="0" smtClean="0"/>
              <a:t>A pencil or an </a:t>
            </a:r>
            <a:r>
              <a:rPr lang="en-US" dirty="0" err="1" smtClean="0"/>
              <a:t>Ipad</a:t>
            </a:r>
            <a:endParaRPr lang="en-US" dirty="0" smtClean="0"/>
          </a:p>
          <a:p>
            <a:pPr lvl="1"/>
            <a:r>
              <a:rPr lang="en-US" dirty="0" smtClean="0"/>
              <a:t>A friend or a piece of paper</a:t>
            </a:r>
          </a:p>
          <a:p>
            <a:pPr lvl="1"/>
            <a:r>
              <a:rPr lang="en-US" dirty="0" smtClean="0"/>
              <a:t>A car or play dough</a:t>
            </a:r>
          </a:p>
          <a:p>
            <a:pPr lvl="1"/>
            <a:r>
              <a:rPr lang="en-US" dirty="0" smtClean="0"/>
              <a:t>A sticker or a home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563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Century Gothic" pitchFamily="34" charset="0"/>
              </a:rPr>
              <a:t>visible- can be seen</a:t>
            </a:r>
            <a:endParaRPr lang="en-US" sz="7200" dirty="0">
              <a:latin typeface="Century Gothic" pitchFamily="34" charset="0"/>
            </a:endParaRPr>
          </a:p>
        </p:txBody>
      </p:sp>
      <p:pic>
        <p:nvPicPr>
          <p:cNvPr id="16387" name="Picture 3" descr="C:\Documents and Settings\lgoessen\Local Settings\Temporary Internet Files\Content.IE5\Z9OF38BM\MC90043779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752600"/>
            <a:ext cx="4068645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picture goes with </a:t>
            </a:r>
            <a:r>
              <a:rPr lang="en-US" b="1" i="1" dirty="0" smtClean="0"/>
              <a:t>visible?</a:t>
            </a:r>
            <a:endParaRPr lang="en-US" dirty="0"/>
          </a:p>
        </p:txBody>
      </p:sp>
      <p:pic>
        <p:nvPicPr>
          <p:cNvPr id="4" name="Content Placeholder 3" descr="visible1 (Small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95400"/>
            <a:ext cx="4445000" cy="2667000"/>
          </a:xfrm>
        </p:spPr>
      </p:pic>
      <p:pic>
        <p:nvPicPr>
          <p:cNvPr id="5" name="Picture 4" descr="notvisible - Copy (Small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3581400"/>
            <a:ext cx="4401062" cy="27435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219</Words>
  <Application>Microsoft Office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Which picture goes with miserable?</vt:lpstr>
      <vt:lpstr>miserable</vt:lpstr>
      <vt:lpstr>Slide 5</vt:lpstr>
      <vt:lpstr>Which picture goes with precious?</vt:lpstr>
      <vt:lpstr>precious</vt:lpstr>
      <vt:lpstr>Slide 8</vt:lpstr>
      <vt:lpstr>Which picture goes with visible?</vt:lpstr>
      <vt:lpstr>visible</vt:lpstr>
    </vt:vector>
  </TitlesOfParts>
  <Company>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</dc:creator>
  <cp:lastModifiedBy>st</cp:lastModifiedBy>
  <cp:revision>10</cp:revision>
  <dcterms:created xsi:type="dcterms:W3CDTF">2012-01-11T20:30:29Z</dcterms:created>
  <dcterms:modified xsi:type="dcterms:W3CDTF">2014-05-06T14:47:02Z</dcterms:modified>
</cp:coreProperties>
</file>