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59" r:id="rId9"/>
    <p:sldId id="264" r:id="rId10"/>
    <p:sldId id="265" r:id="rId11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E364321-D24A-48BA-89A3-FAD89F34B954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DC2952-EC74-4551-A0EE-7B51A67279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5400" y="3429000"/>
            <a:ext cx="34290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>
                <a:solidFill>
                  <a:schemeClr val="tx1"/>
                </a:solidFill>
              </a:rPr>
              <a:t/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  <a:latin typeface="Jester" pitchFamily="2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Jester" pitchFamily="2" charset="0"/>
              </a:rPr>
            </a:br>
            <a:r>
              <a:rPr lang="en-US" dirty="0" smtClean="0">
                <a:solidFill>
                  <a:schemeClr val="tx1"/>
                </a:solidFill>
                <a:latin typeface="Jester" pitchFamily="2" charset="0"/>
              </a:rPr>
              <a:t>A Red Riding Hood Story from China</a:t>
            </a:r>
            <a:br>
              <a:rPr lang="en-US" dirty="0" smtClean="0">
                <a:solidFill>
                  <a:schemeClr val="tx1"/>
                </a:solidFill>
                <a:latin typeface="Jester" pitchFamily="2" charset="0"/>
              </a:rPr>
            </a:br>
            <a:r>
              <a:rPr lang="en-US" dirty="0" smtClean="0">
                <a:solidFill>
                  <a:schemeClr val="tx1"/>
                </a:solidFill>
                <a:latin typeface="Jester" pitchFamily="2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Jester" pitchFamily="2" charset="0"/>
              </a:rPr>
            </a:br>
            <a:r>
              <a:rPr lang="en-US" dirty="0" smtClean="0">
                <a:solidFill>
                  <a:schemeClr val="tx1"/>
                </a:solidFill>
                <a:latin typeface="Jester" pitchFamily="2" charset="0"/>
              </a:rPr>
              <a:t>by Ed Young</a:t>
            </a:r>
            <a:endParaRPr lang="en-US" dirty="0">
              <a:solidFill>
                <a:schemeClr val="tx1"/>
              </a:solidFill>
              <a:latin typeface="Jester" pitchFamily="2" charset="0"/>
            </a:endParaRPr>
          </a:p>
        </p:txBody>
      </p:sp>
      <p:pic>
        <p:nvPicPr>
          <p:cNvPr id="1026" name="Picture 2" descr="http://gatheringbooks.files.wordpress.com/2011/02/lonpop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4648200" cy="5765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plucked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did the 3 kids from Lon Po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u="sng" dirty="0" smtClean="0"/>
              <a:t>pluck</a:t>
            </a:r>
            <a:r>
              <a:rPr lang="en-US" dirty="0" smtClean="0"/>
              <a:t> out of the tree? What did they tell the wolf to do? Why?</a:t>
            </a:r>
          </a:p>
          <a:p>
            <a:r>
              <a:rPr lang="en-US" dirty="0" smtClean="0"/>
              <a:t>Practice </a:t>
            </a:r>
            <a:r>
              <a:rPr lang="en-US" u="sng" dirty="0" smtClean="0"/>
              <a:t>plucking</a:t>
            </a:r>
            <a:r>
              <a:rPr lang="en-US" dirty="0" smtClean="0"/>
              <a:t> something out of a tub. Give an example and let students try.</a:t>
            </a:r>
          </a:p>
          <a:p>
            <a:endParaRPr lang="en-US" dirty="0" smtClean="0"/>
          </a:p>
          <a:p>
            <a:r>
              <a:rPr lang="en-US" dirty="0" smtClean="0"/>
              <a:t>Would you want someone to </a:t>
            </a:r>
            <a:r>
              <a:rPr lang="en-US" u="sng" dirty="0" smtClean="0"/>
              <a:t>pluck</a:t>
            </a:r>
            <a:r>
              <a:rPr lang="en-US" dirty="0" smtClean="0"/>
              <a:t> a hair out of your head? Why or why not?</a:t>
            </a:r>
          </a:p>
          <a:p>
            <a:r>
              <a:rPr lang="en-US" dirty="0" smtClean="0"/>
              <a:t>Would you want someone to </a:t>
            </a:r>
            <a:r>
              <a:rPr lang="en-US" u="sng" dirty="0" smtClean="0"/>
              <a:t>pluck</a:t>
            </a:r>
            <a:r>
              <a:rPr lang="en-US" dirty="0" smtClean="0"/>
              <a:t> your loose tooth out? Why or why not?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486400"/>
            <a:ext cx="8183880" cy="1051560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1"/>
                </a:solidFill>
                <a:latin typeface="Jester" pitchFamily="2" charset="0"/>
              </a:rPr>
              <a:t>A rock is not brittle like a potato chip.</a:t>
            </a:r>
            <a:endParaRPr lang="en-US" b="0" dirty="0">
              <a:solidFill>
                <a:schemeClr val="tx1"/>
              </a:solidFill>
              <a:latin typeface="Jest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765048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Jester" pitchFamily="2" charset="0"/>
              </a:rPr>
              <a:t>Brittle</a:t>
            </a:r>
            <a:r>
              <a:rPr lang="en-US" sz="4000" b="1" dirty="0" smtClean="0">
                <a:latin typeface="Jester" pitchFamily="2" charset="0"/>
              </a:rPr>
              <a:t>- easily broken</a:t>
            </a:r>
            <a:r>
              <a:rPr lang="en-US" sz="4000" dirty="0" smtClean="0">
                <a:latin typeface="Jester" pitchFamily="2" charset="0"/>
              </a:rPr>
              <a:t>.</a:t>
            </a:r>
            <a:endParaRPr lang="en-US" sz="4000" dirty="0">
              <a:latin typeface="Jester" pitchFamily="2" charset="0"/>
            </a:endParaRPr>
          </a:p>
        </p:txBody>
      </p:sp>
      <p:pic>
        <p:nvPicPr>
          <p:cNvPr id="114690" name="Picture 2" descr="https://encrypted-tbn0.gstatic.com/images?q=tbn:ANd9GcSE-EWj2fDMzrbN84sh_2unSu9Vp9SUzjkq7yVLc_pxS_-HPER0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3028950" cy="2373076"/>
          </a:xfrm>
          <a:prstGeom prst="rect">
            <a:avLst/>
          </a:prstGeom>
          <a:noFill/>
        </p:spPr>
      </p:pic>
      <p:pic>
        <p:nvPicPr>
          <p:cNvPr id="114692" name="Picture 4" descr="http://farm6.static.flickr.com/5133/5513535692_7a643bda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5275" y="1600200"/>
            <a:ext cx="4352925" cy="3105150"/>
          </a:xfrm>
          <a:prstGeom prst="rect">
            <a:avLst/>
          </a:prstGeom>
          <a:noFill/>
        </p:spPr>
      </p:pic>
      <p:pic>
        <p:nvPicPr>
          <p:cNvPr id="114694" name="Picture 6" descr="https://encrypted-tbn1.gstatic.com/images?q=tbn:ANd9GcRZdGAyeD15wahVfrDm4coWxCW3XwPYoPuJ-sks07U_NsbPx_g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114800"/>
            <a:ext cx="2397677" cy="16002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1295400" y="4038600"/>
            <a:ext cx="1905000" cy="1828800"/>
          </a:xfrm>
          <a:prstGeom prst="ellipse">
            <a:avLst/>
          </a:prstGeom>
          <a:noFill/>
          <a:ln w="666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00" y="4038600"/>
            <a:ext cx="1905000" cy="1905000"/>
          </a:xfrm>
          <a:prstGeom prst="line">
            <a:avLst/>
          </a:prstGeom>
          <a:ln w="666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183880" cy="1051560"/>
          </a:xfrm>
        </p:spPr>
        <p:txBody>
          <a:bodyPr/>
          <a:lstStyle/>
          <a:p>
            <a:r>
              <a:rPr lang="en-US" dirty="0" smtClean="0"/>
              <a:t>  Which one shows “brittle”?</a:t>
            </a:r>
            <a:endParaRPr lang="en-US" dirty="0"/>
          </a:p>
        </p:txBody>
      </p:sp>
      <p:pic>
        <p:nvPicPr>
          <p:cNvPr id="1026" name="Picture 2" descr="C:\Users\amarley\AppData\Local\Microsoft\Windows\Temporary Internet Files\Content.IE5\L22WLC1H\MP90042759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47800"/>
            <a:ext cx="3759200" cy="2819400"/>
          </a:xfrm>
          <a:prstGeom prst="rect">
            <a:avLst/>
          </a:prstGeom>
          <a:noFill/>
        </p:spPr>
      </p:pic>
      <p:pic>
        <p:nvPicPr>
          <p:cNvPr id="1027" name="Picture 3" descr="C:\Users\amarley\AppData\Local\Microsoft\Windows\Temporary Internet Files\Content.IE5\L22WLC1H\MC9003887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657600"/>
            <a:ext cx="3810000" cy="1974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1051560"/>
          </a:xfrm>
        </p:spPr>
        <p:txBody>
          <a:bodyPr/>
          <a:lstStyle/>
          <a:p>
            <a:r>
              <a:rPr lang="en-US" dirty="0" smtClean="0"/>
              <a:t>brittle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83880" cy="4648200"/>
          </a:xfrm>
        </p:spPr>
        <p:txBody>
          <a:bodyPr/>
          <a:lstStyle/>
          <a:p>
            <a:r>
              <a:rPr lang="en-US" dirty="0" smtClean="0"/>
              <a:t>Show what it would look like if you were holding something that was </a:t>
            </a:r>
            <a:r>
              <a:rPr lang="en-US" u="sng" dirty="0" smtClean="0"/>
              <a:t>brittle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What are some things in our classroom/at home that are </a:t>
            </a:r>
            <a:r>
              <a:rPr lang="en-US" u="sng" dirty="0" smtClean="0"/>
              <a:t>brittle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If this is </a:t>
            </a:r>
            <a:r>
              <a:rPr lang="en-US" u="sng" dirty="0" smtClean="0"/>
              <a:t>brittle</a:t>
            </a:r>
            <a:r>
              <a:rPr lang="en-US" dirty="0" smtClean="0"/>
              <a:t>, say “Careful!!”</a:t>
            </a:r>
          </a:p>
          <a:p>
            <a:pPr lvl="1"/>
            <a:r>
              <a:rPr lang="en-US" dirty="0" smtClean="0"/>
              <a:t>Egg</a:t>
            </a:r>
          </a:p>
          <a:p>
            <a:pPr lvl="1"/>
            <a:r>
              <a:rPr lang="en-US" dirty="0" smtClean="0"/>
              <a:t>Glass</a:t>
            </a:r>
          </a:p>
          <a:p>
            <a:pPr lvl="1"/>
            <a:r>
              <a:rPr lang="en-US" dirty="0" smtClean="0"/>
              <a:t>Book</a:t>
            </a:r>
          </a:p>
          <a:p>
            <a:pPr lvl="1"/>
            <a:r>
              <a:rPr lang="en-US" dirty="0" smtClean="0"/>
              <a:t>crackers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686800" cy="1051560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1"/>
                </a:solidFill>
                <a:latin typeface="Jester" pitchFamily="2" charset="0"/>
              </a:rPr>
              <a:t>The girl was disguised so she could sneak into the party.</a:t>
            </a:r>
            <a:endParaRPr lang="en-US" b="0" dirty="0">
              <a:solidFill>
                <a:schemeClr val="tx1"/>
              </a:solidFill>
              <a:latin typeface="Jest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374648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Jester" pitchFamily="2" charset="0"/>
              </a:rPr>
              <a:t>Disguised</a:t>
            </a:r>
            <a:r>
              <a:rPr lang="en-US" sz="4000" b="1" dirty="0" smtClean="0">
                <a:latin typeface="Jester" pitchFamily="2" charset="0"/>
              </a:rPr>
              <a:t>- put on a costume to cover up who you really are.</a:t>
            </a:r>
            <a:endParaRPr lang="en-US" sz="4000" b="1" dirty="0">
              <a:latin typeface="Jester" pitchFamily="2" charset="0"/>
            </a:endParaRPr>
          </a:p>
        </p:txBody>
      </p:sp>
      <p:pic>
        <p:nvPicPr>
          <p:cNvPr id="128002" name="Picture 2" descr="http://fivehourfitness.com/wp-content/uploads/2011/06/disgui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10180">
            <a:off x="1047299" y="2645515"/>
            <a:ext cx="2455245" cy="2488424"/>
          </a:xfrm>
          <a:prstGeom prst="rect">
            <a:avLst/>
          </a:prstGeom>
          <a:noFill/>
        </p:spPr>
      </p:pic>
      <p:pic>
        <p:nvPicPr>
          <p:cNvPr id="128004" name="Picture 4" descr="http://readlaughwriterepeat.files.wordpress.com/2010/04/natalie_before_and_aft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981200"/>
            <a:ext cx="4210050" cy="3304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/>
          <a:lstStyle/>
          <a:p>
            <a:r>
              <a:rPr lang="en-US" dirty="0" smtClean="0"/>
              <a:t>Which one shows “disguised”?</a:t>
            </a:r>
            <a:endParaRPr lang="en-US" dirty="0"/>
          </a:p>
        </p:txBody>
      </p:sp>
      <p:pic>
        <p:nvPicPr>
          <p:cNvPr id="2050" name="Picture 2" descr="C:\Users\amarley\AppData\Local\Microsoft\Windows\Temporary Internet Files\Content.IE5\IOXJRO5Q\MC9002320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971800"/>
            <a:ext cx="1960075" cy="2431132"/>
          </a:xfrm>
          <a:prstGeom prst="rect">
            <a:avLst/>
          </a:prstGeom>
          <a:noFill/>
        </p:spPr>
      </p:pic>
      <p:pic>
        <p:nvPicPr>
          <p:cNvPr id="2051" name="Picture 3" descr="C:\Users\amarley\AppData\Local\Microsoft\Windows\Temporary Internet Files\Content.IE5\IOXJRO5Q\MP90040026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438400"/>
            <a:ext cx="3429892" cy="2288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disguised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83880" cy="4187952"/>
          </a:xfrm>
        </p:spPr>
        <p:txBody>
          <a:bodyPr/>
          <a:lstStyle/>
          <a:p>
            <a:r>
              <a:rPr lang="en-US" dirty="0" smtClean="0"/>
              <a:t>When have you been </a:t>
            </a:r>
            <a:r>
              <a:rPr lang="en-US" u="sng" dirty="0" smtClean="0"/>
              <a:t>disguised</a:t>
            </a:r>
            <a:r>
              <a:rPr lang="en-US" dirty="0" smtClean="0"/>
              <a:t>? What did you wear? Turn and talk. </a:t>
            </a:r>
          </a:p>
          <a:p>
            <a:r>
              <a:rPr lang="en-US" dirty="0" smtClean="0"/>
              <a:t>Which of these has a </a:t>
            </a:r>
            <a:r>
              <a:rPr lang="en-US" u="sng" dirty="0" smtClean="0"/>
              <a:t>disguise</a:t>
            </a:r>
            <a:r>
              <a:rPr lang="en-US" dirty="0" smtClean="0"/>
              <a:t>? Thumbs up if it is, thumbs down if it is not.</a:t>
            </a:r>
          </a:p>
          <a:p>
            <a:pPr lvl="1"/>
            <a:r>
              <a:rPr lang="en-US" dirty="0" smtClean="0"/>
              <a:t>Clown</a:t>
            </a:r>
          </a:p>
          <a:p>
            <a:pPr lvl="1"/>
            <a:r>
              <a:rPr lang="en-US" dirty="0" smtClean="0"/>
              <a:t>Chuck E. Cheese</a:t>
            </a:r>
          </a:p>
          <a:p>
            <a:pPr lvl="1"/>
            <a:r>
              <a:rPr lang="en-US" dirty="0" smtClean="0"/>
              <a:t>Your dad/mom</a:t>
            </a:r>
          </a:p>
          <a:p>
            <a:pPr lvl="1"/>
            <a:r>
              <a:rPr lang="en-US" dirty="0" smtClean="0"/>
              <a:t>Your teacher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5486400"/>
            <a:ext cx="8183880" cy="105156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Jester" pitchFamily="2" charset="0"/>
              </a:rPr>
              <a:t>I plucked an apple from the tree.</a:t>
            </a:r>
            <a:endParaRPr lang="en-US" b="0" dirty="0">
              <a:solidFill>
                <a:schemeClr val="tx1"/>
              </a:solidFill>
              <a:latin typeface="Jest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Jester" pitchFamily="2" charset="0"/>
              </a:rPr>
              <a:t>Plucked- pulled out quickly.</a:t>
            </a:r>
            <a:endParaRPr lang="en-US" sz="4000" b="1" dirty="0">
              <a:latin typeface="Jester" pitchFamily="2" charset="0"/>
            </a:endParaRPr>
          </a:p>
        </p:txBody>
      </p:sp>
      <p:pic>
        <p:nvPicPr>
          <p:cNvPr id="1026" name="Picture 2" descr="http://alloveralbany.com/images/Apple_pic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52600"/>
            <a:ext cx="49911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1051560"/>
          </a:xfrm>
        </p:spPr>
        <p:txBody>
          <a:bodyPr/>
          <a:lstStyle/>
          <a:p>
            <a:r>
              <a:rPr lang="en-US" dirty="0" smtClean="0"/>
              <a:t>Which shows “plucked”?</a:t>
            </a:r>
            <a:endParaRPr lang="en-US" dirty="0"/>
          </a:p>
        </p:txBody>
      </p:sp>
      <p:pic>
        <p:nvPicPr>
          <p:cNvPr id="3074" name="Picture 2" descr="C:\Users\amarley\AppData\Local\Microsoft\Windows\Temporary Internet Files\Content.IE5\L22WLC1H\MC9003832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352800"/>
            <a:ext cx="3877198" cy="2495245"/>
          </a:xfrm>
          <a:prstGeom prst="rect">
            <a:avLst/>
          </a:prstGeom>
          <a:noFill/>
        </p:spPr>
      </p:pic>
      <p:pic>
        <p:nvPicPr>
          <p:cNvPr id="3076" name="Picture 4" descr="C:\Users\amarley\AppData\Local\Microsoft\Windows\Temporary Internet Files\Content.IE5\L22WLC1H\MP9002161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600200"/>
            <a:ext cx="36576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207</TotalTime>
  <Words>233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  A Red Riding Hood Story from China  by Ed Young</vt:lpstr>
      <vt:lpstr>A rock is not brittle like a potato chip.</vt:lpstr>
      <vt:lpstr>  Which one shows “brittle”?</vt:lpstr>
      <vt:lpstr>brittle</vt:lpstr>
      <vt:lpstr>The girl was disguised so she could sneak into the party.</vt:lpstr>
      <vt:lpstr>Which one shows “disguised”?</vt:lpstr>
      <vt:lpstr>disguised</vt:lpstr>
      <vt:lpstr>I plucked an apple from the tree.</vt:lpstr>
      <vt:lpstr>Which shows “plucked”?</vt:lpstr>
      <vt:lpstr>plucked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Red Riding Hood Story from China  by Ed Young</dc:title>
  <dc:creator>Marley_Amanda (AMARLEY)</dc:creator>
  <cp:lastModifiedBy>st</cp:lastModifiedBy>
  <cp:revision>10</cp:revision>
  <dcterms:created xsi:type="dcterms:W3CDTF">2013-02-16T22:24:43Z</dcterms:created>
  <dcterms:modified xsi:type="dcterms:W3CDTF">2014-05-06T14:44:09Z</dcterms:modified>
</cp:coreProperties>
</file>