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BAE86-5511-4D54-BD98-89A8750784AA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33EEC-5661-4053-87FC-E40F4483F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33EEC-5661-4053-87FC-E40F4483F3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33EEC-5661-4053-87FC-E40F4483F3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33EEC-5661-4053-87FC-E40F4483F3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33EEC-5661-4053-87FC-E40F4483F3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73F3-8672-41CD-9AEC-246D3C091DB0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CC69-3DCC-4CF4-B344-467D4F62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73F3-8672-41CD-9AEC-246D3C091DB0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CC69-3DCC-4CF4-B344-467D4F62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73F3-8672-41CD-9AEC-246D3C091DB0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CC69-3DCC-4CF4-B344-467D4F62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73F3-8672-41CD-9AEC-246D3C091DB0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CC69-3DCC-4CF4-B344-467D4F62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73F3-8672-41CD-9AEC-246D3C091DB0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CC69-3DCC-4CF4-B344-467D4F62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73F3-8672-41CD-9AEC-246D3C091DB0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CC69-3DCC-4CF4-B344-467D4F62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73F3-8672-41CD-9AEC-246D3C091DB0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CC69-3DCC-4CF4-B344-467D4F62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73F3-8672-41CD-9AEC-246D3C091DB0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CC69-3DCC-4CF4-B344-467D4F62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73F3-8672-41CD-9AEC-246D3C091DB0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CC69-3DCC-4CF4-B344-467D4F62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73F3-8672-41CD-9AEC-246D3C091DB0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CC69-3DCC-4CF4-B344-467D4F62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73F3-8672-41CD-9AEC-246D3C091DB0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CC69-3DCC-4CF4-B344-467D4F62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73F3-8672-41CD-9AEC-246D3C091DB0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ACC69-3DCC-4CF4-B344-467D4F628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bfmedia.relationalhost.com/prodimg/SOMETHING_GRAND_COWS_HC_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33400"/>
            <a:ext cx="4953000" cy="40130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44958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Something To </a:t>
            </a:r>
            <a:r>
              <a:rPr lang="en-US" sz="4400" dirty="0"/>
              <a:t>T</a:t>
            </a:r>
            <a:r>
              <a:rPr lang="en-US" sz="4400" dirty="0" smtClean="0"/>
              <a:t>ell the </a:t>
            </a:r>
            <a:r>
              <a:rPr lang="en-US" sz="4400" dirty="0" err="1" smtClean="0"/>
              <a:t>GrandCows</a:t>
            </a:r>
            <a:endParaRPr lang="en-US" sz="4400" dirty="0" smtClean="0"/>
          </a:p>
          <a:p>
            <a:pPr algn="ctr"/>
            <a:r>
              <a:rPr lang="en-US" sz="4400" dirty="0" smtClean="0"/>
              <a:t>By: </a:t>
            </a:r>
            <a:r>
              <a:rPr lang="en-US" sz="4400" dirty="0" err="1"/>
              <a:t>E</a:t>
            </a:r>
            <a:r>
              <a:rPr lang="en-US" sz="4400" dirty="0" err="1" smtClean="0"/>
              <a:t>lleen</a:t>
            </a:r>
            <a:r>
              <a:rPr lang="en-US" sz="4400" dirty="0" smtClean="0"/>
              <a:t> </a:t>
            </a:r>
            <a:r>
              <a:rPr lang="en-US" sz="4400" dirty="0" err="1" smtClean="0"/>
              <a:t>Spinelli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this picture show </a:t>
            </a:r>
            <a:r>
              <a:rPr lang="en-US" b="1" i="1" dirty="0" smtClean="0"/>
              <a:t>assortment, fierce, </a:t>
            </a:r>
            <a:r>
              <a:rPr lang="en-US" dirty="0" smtClean="0"/>
              <a:t>or</a:t>
            </a:r>
            <a:r>
              <a:rPr lang="en-US" b="1" i="1" dirty="0" smtClean="0"/>
              <a:t> amazed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 descr="fierce1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286000"/>
            <a:ext cx="457914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0668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a</a:t>
            </a:r>
            <a:r>
              <a:rPr lang="en-US" sz="6000" b="1" dirty="0" smtClean="0"/>
              <a:t>ssortment:   </a:t>
            </a:r>
            <a:r>
              <a:rPr lang="en-US" sz="6000" dirty="0" smtClean="0"/>
              <a:t>a group of different kinds of things</a:t>
            </a:r>
            <a:endParaRPr lang="en-US" sz="6000" dirty="0"/>
          </a:p>
        </p:txBody>
      </p:sp>
      <p:pic>
        <p:nvPicPr>
          <p:cNvPr id="14338" name="Picture 2" descr="C:\Documents and Settings\bev rose\Local Settings\Temporary Internet Files\Content.IE5\GSHQJ502\MC90043976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90800"/>
            <a:ext cx="2743200" cy="2743200"/>
          </a:xfrm>
          <a:prstGeom prst="rect">
            <a:avLst/>
          </a:prstGeom>
          <a:noFill/>
        </p:spPr>
      </p:pic>
      <p:pic>
        <p:nvPicPr>
          <p:cNvPr id="14340" name="Picture 4" descr="C:\Documents and Settings\bev rose\Local Settings\Temporary Internet Files\Content.IE5\Q2HDOZ9T\MP90044909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148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f</a:t>
            </a:r>
            <a:r>
              <a:rPr lang="en-US" sz="6600" b="1" dirty="0" smtClean="0"/>
              <a:t>ierce</a:t>
            </a:r>
            <a:r>
              <a:rPr lang="en-US" sz="6600" dirty="0" smtClean="0"/>
              <a:t>:    wild and dangerous</a:t>
            </a:r>
            <a:endParaRPr lang="en-US" sz="6600" dirty="0"/>
          </a:p>
        </p:txBody>
      </p:sp>
      <p:pic>
        <p:nvPicPr>
          <p:cNvPr id="15362" name="Picture 2" descr="C:\Documents and Settings\bev rose\Local Settings\Temporary Internet Files\Content.IE5\AASJPYZ8\MP9004277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05000"/>
            <a:ext cx="3238351" cy="4778201"/>
          </a:xfrm>
          <a:prstGeom prst="rect">
            <a:avLst/>
          </a:prstGeom>
          <a:noFill/>
        </p:spPr>
      </p:pic>
      <p:pic>
        <p:nvPicPr>
          <p:cNvPr id="15365" name="Picture 5" descr="C:\Documents and Settings\bev rose\Local Settings\Temporary Internet Files\Content.IE5\Q2HDOZ9T\MP90026263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514600"/>
            <a:ext cx="2438400" cy="3657600"/>
          </a:xfrm>
          <a:prstGeom prst="rect">
            <a:avLst/>
          </a:prstGeom>
          <a:noFill/>
        </p:spPr>
      </p:pic>
      <p:pic>
        <p:nvPicPr>
          <p:cNvPr id="15366" name="Picture 6" descr="C:\Documents and Settings\bev rose\Local Settings\Temporary Internet Files\Content.IE5\Q2HDOZ9T\MP90044247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048000"/>
            <a:ext cx="26289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144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a</a:t>
            </a:r>
            <a:r>
              <a:rPr lang="en-US" sz="4800" b="1" dirty="0" smtClean="0"/>
              <a:t>mazed:   </a:t>
            </a:r>
            <a:r>
              <a:rPr lang="en-US" sz="4800" dirty="0" smtClean="0"/>
              <a:t>showing great surprise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386" name="Picture 2" descr="C:\Documents and Settings\bev rose\Local Settings\Temporary Internet Files\Content.IE5\Q2HDOZ9T\MP90041403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05000"/>
            <a:ext cx="2173224" cy="3121152"/>
          </a:xfrm>
          <a:prstGeom prst="rect">
            <a:avLst/>
          </a:prstGeom>
          <a:noFill/>
        </p:spPr>
      </p:pic>
      <p:pic>
        <p:nvPicPr>
          <p:cNvPr id="16388" name="Picture 4" descr="C:\Documents and Settings\bev rose\Local Settings\Temporary Internet Files\Content.IE5\H047UXQX\MP90040104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95600"/>
            <a:ext cx="2081784" cy="3121152"/>
          </a:xfrm>
          <a:prstGeom prst="rect">
            <a:avLst/>
          </a:prstGeom>
          <a:noFill/>
        </p:spPr>
      </p:pic>
      <p:pic>
        <p:nvPicPr>
          <p:cNvPr id="16389" name="Picture 5" descr="C:\Documents and Settings\bev rose\Local Settings\Temporary Internet Files\Content.IE5\GSHQJ502\MP90044349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895600"/>
            <a:ext cx="3164767" cy="2624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goes with </a:t>
            </a:r>
            <a:r>
              <a:rPr lang="en-US" b="1" i="1" dirty="0" smtClean="0"/>
              <a:t>assortment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 descr="assortment 2 (Small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3581400" cy="3581400"/>
          </a:xfrm>
          <a:prstGeom prst="rect">
            <a:avLst/>
          </a:prstGeom>
        </p:spPr>
      </p:pic>
      <p:pic>
        <p:nvPicPr>
          <p:cNvPr id="4" name="Picture 3" descr="notcompanion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362200"/>
            <a:ext cx="4471194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picture goes with </a:t>
            </a:r>
            <a:r>
              <a:rPr lang="en-US" b="1" i="1" dirty="0" smtClean="0"/>
              <a:t>fierce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 descr="fierce2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752600"/>
            <a:ext cx="3061463" cy="3609975"/>
          </a:xfrm>
          <a:prstGeom prst="rect">
            <a:avLst/>
          </a:prstGeom>
        </p:spPr>
      </p:pic>
      <p:pic>
        <p:nvPicPr>
          <p:cNvPr id="4" name="Picture 3" descr="notvisible - Copy (Small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133600"/>
            <a:ext cx="4419600" cy="2755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picture goes with </a:t>
            </a:r>
            <a:r>
              <a:rPr lang="en-US" b="1" i="1" dirty="0" smtClean="0"/>
              <a:t>amazed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 descr="amazed1 (Small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2384288" cy="3581400"/>
          </a:xfrm>
          <a:prstGeom prst="rect">
            <a:avLst/>
          </a:prstGeom>
        </p:spPr>
      </p:pic>
      <p:pic>
        <p:nvPicPr>
          <p:cNvPr id="4" name="Picture 3" descr="miserable2 - Copy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286000"/>
            <a:ext cx="4120515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this picture show </a:t>
            </a:r>
            <a:r>
              <a:rPr lang="en-US" b="1" i="1" dirty="0" smtClean="0"/>
              <a:t>assortment, fierce, </a:t>
            </a:r>
            <a:r>
              <a:rPr lang="en-US" dirty="0" smtClean="0"/>
              <a:t>or</a:t>
            </a:r>
            <a:r>
              <a:rPr lang="en-US" b="1" i="1" dirty="0" smtClean="0"/>
              <a:t> amazed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 descr="assortment3 (Small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257" y="2109603"/>
            <a:ext cx="8135486" cy="26387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this picture show </a:t>
            </a:r>
            <a:r>
              <a:rPr lang="en-US" b="1" i="1" dirty="0" smtClean="0"/>
              <a:t>assortment, fierce, </a:t>
            </a:r>
            <a:r>
              <a:rPr lang="en-US" dirty="0" smtClean="0"/>
              <a:t>or</a:t>
            </a:r>
            <a:r>
              <a:rPr lang="en-US" b="1" i="1" dirty="0" smtClean="0"/>
              <a:t> amazed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 descr="amazed2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905000"/>
            <a:ext cx="2942314" cy="441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84</Words>
  <Application>Microsoft Office PowerPoint</Application>
  <PresentationFormat>On-screen Show (4:3)</PresentationFormat>
  <Paragraphs>15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Which picture goes with assortment?</vt:lpstr>
      <vt:lpstr>Which picture goes with fierce?</vt:lpstr>
      <vt:lpstr>Which picture goes with amazed?</vt:lpstr>
      <vt:lpstr>Does this picture show assortment, fierce, or amazed?</vt:lpstr>
      <vt:lpstr>Does this picture show assortment, fierce, or amazed?</vt:lpstr>
      <vt:lpstr>Does this picture show assortment, fierce, or amazed?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bev rose</dc:creator>
  <cp:lastModifiedBy>st</cp:lastModifiedBy>
  <cp:revision>4</cp:revision>
  <dcterms:created xsi:type="dcterms:W3CDTF">2012-02-29T01:09:35Z</dcterms:created>
  <dcterms:modified xsi:type="dcterms:W3CDTF">2013-02-27T17:50:36Z</dcterms:modified>
</cp:coreProperties>
</file>