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26990-20A5-452A-8C0E-6ABB421A3272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BB0FC-DA5D-4E36-9908-DC7918066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BB0FC-DA5D-4E36-9908-DC791806682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BB0FC-DA5D-4E36-9908-DC791806682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BB0FC-DA5D-4E36-9908-DC791806682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BB0FC-DA5D-4E36-9908-DC791806682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04DA-F09A-4AA8-9522-9904A9B99A8C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C968-443B-4CB6-A829-F334C4DB2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04DA-F09A-4AA8-9522-9904A9B99A8C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C968-443B-4CB6-A829-F334C4DB2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04DA-F09A-4AA8-9522-9904A9B99A8C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C968-443B-4CB6-A829-F334C4DB2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04DA-F09A-4AA8-9522-9904A9B99A8C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C968-443B-4CB6-A829-F334C4DB2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04DA-F09A-4AA8-9522-9904A9B99A8C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C968-443B-4CB6-A829-F334C4DB2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04DA-F09A-4AA8-9522-9904A9B99A8C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C968-443B-4CB6-A829-F334C4DB2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04DA-F09A-4AA8-9522-9904A9B99A8C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C968-443B-4CB6-A829-F334C4DB2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04DA-F09A-4AA8-9522-9904A9B99A8C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C968-443B-4CB6-A829-F334C4DB2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04DA-F09A-4AA8-9522-9904A9B99A8C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C968-443B-4CB6-A829-F334C4DB2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04DA-F09A-4AA8-9522-9904A9B99A8C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C968-443B-4CB6-A829-F334C4DB2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04DA-F09A-4AA8-9522-9904A9B99A8C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C968-443B-4CB6-A829-F334C4DB2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D04DA-F09A-4AA8-9522-9904A9B99A8C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BC968-443B-4CB6-A829-F334C4DB2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gatheringbooks.files.wordpress.com/2011/02/lonpop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75050"/>
            <a:ext cx="4114800" cy="51115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57800" y="1447800"/>
            <a:ext cx="3657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Bauhaus 93" pitchFamily="82" charset="0"/>
              </a:rPr>
              <a:t>Lon  Po </a:t>
            </a:r>
            <a:r>
              <a:rPr lang="en-US" sz="5400" dirty="0" err="1" smtClean="0">
                <a:latin typeface="Bauhaus 93" pitchFamily="82" charset="0"/>
              </a:rPr>
              <a:t>Po</a:t>
            </a:r>
            <a:endParaRPr lang="en-US" sz="5400" dirty="0" smtClean="0">
              <a:latin typeface="Bauhaus 93" pitchFamily="82" charset="0"/>
            </a:endParaRPr>
          </a:p>
          <a:p>
            <a:r>
              <a:rPr lang="en-US" sz="5400" dirty="0" smtClean="0">
                <a:latin typeface="Bauhaus 93" pitchFamily="82" charset="0"/>
              </a:rPr>
              <a:t>By: </a:t>
            </a:r>
          </a:p>
          <a:p>
            <a:r>
              <a:rPr lang="en-US" sz="5400" dirty="0" smtClean="0">
                <a:latin typeface="Bauhaus 93" pitchFamily="82" charset="0"/>
              </a:rPr>
              <a:t>Ed Young</a:t>
            </a:r>
          </a:p>
          <a:p>
            <a:endParaRPr lang="en-US" sz="5400" dirty="0" smtClean="0">
              <a:latin typeface="Bauhaus 93" pitchFamily="82" charset="0"/>
            </a:endParaRPr>
          </a:p>
          <a:p>
            <a:r>
              <a:rPr lang="en-US" sz="2400" dirty="0" smtClean="0">
                <a:latin typeface="Bauhaus 93" pitchFamily="82" charset="0"/>
              </a:rPr>
              <a:t>Kindergarten</a:t>
            </a:r>
          </a:p>
          <a:p>
            <a:r>
              <a:rPr lang="en-US" sz="2000" dirty="0" smtClean="0">
                <a:latin typeface="Bauhaus 93" pitchFamily="82" charset="0"/>
              </a:rPr>
              <a:t>Old Wire Road Elementary </a:t>
            </a:r>
            <a:endParaRPr lang="en-US" sz="2000" dirty="0">
              <a:latin typeface="Bauhaus 93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oulder"/>
              </a:rPr>
              <a:t>Which word goes with this picture:</a:t>
            </a:r>
            <a:br>
              <a:rPr lang="en-US" dirty="0" smtClean="0">
                <a:latin typeface="Boulder"/>
              </a:rPr>
            </a:br>
            <a:r>
              <a:rPr lang="en-US" b="1" dirty="0" smtClean="0">
                <a:latin typeface="Boulder"/>
              </a:rPr>
              <a:t>plucked, disguised, brittle</a:t>
            </a:r>
            <a:endParaRPr lang="en-US" dirty="0"/>
          </a:p>
        </p:txBody>
      </p:sp>
      <p:pic>
        <p:nvPicPr>
          <p:cNvPr id="4" name="Content Placeholder 3" descr="pluck2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905000"/>
            <a:ext cx="6301036" cy="438332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990600"/>
            <a:ext cx="66294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Boulder" pitchFamily="2" charset="0"/>
              </a:rPr>
              <a:t>b</a:t>
            </a:r>
            <a:r>
              <a:rPr lang="en-US" sz="8800" dirty="0" smtClean="0">
                <a:latin typeface="Boulder" pitchFamily="2" charset="0"/>
              </a:rPr>
              <a:t>rittle:</a:t>
            </a:r>
            <a:endParaRPr lang="en-US" sz="8800" dirty="0">
              <a:latin typeface="Boulder" pitchFamily="2" charset="0"/>
            </a:endParaRPr>
          </a:p>
          <a:p>
            <a:r>
              <a:rPr lang="en-US" sz="5400" dirty="0" smtClean="0">
                <a:latin typeface="Boulder" pitchFamily="2" charset="0"/>
              </a:rPr>
              <a:t>easily broken</a:t>
            </a:r>
            <a:endParaRPr lang="en-US" sz="4800" dirty="0">
              <a:latin typeface="Boulder" pitchFamily="2" charset="0"/>
            </a:endParaRPr>
          </a:p>
        </p:txBody>
      </p:sp>
      <p:pic>
        <p:nvPicPr>
          <p:cNvPr id="14338" name="Picture 2" descr="C:\Documents and Settings\bev rose\Local Settings\Temporary Internet Files\Content.IE5\AASJPYZ8\MC90011297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0"/>
            <a:ext cx="4227576" cy="2407153"/>
          </a:xfrm>
          <a:prstGeom prst="rect">
            <a:avLst/>
          </a:prstGeom>
          <a:noFill/>
        </p:spPr>
      </p:pic>
      <p:pic>
        <p:nvPicPr>
          <p:cNvPr id="14340" name="Picture 4" descr="C:\Documents and Settings\bev rose\Local Settings\Temporary Internet Files\Content.IE5\AASJPYZ8\MP90042282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429000"/>
            <a:ext cx="2989659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85800"/>
            <a:ext cx="6781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Boulder" pitchFamily="2" charset="0"/>
              </a:rPr>
              <a:t>d</a:t>
            </a:r>
            <a:r>
              <a:rPr lang="en-US" sz="7200" dirty="0" smtClean="0">
                <a:latin typeface="Boulder" pitchFamily="2" charset="0"/>
              </a:rPr>
              <a:t>isguised:</a:t>
            </a:r>
          </a:p>
          <a:p>
            <a:r>
              <a:rPr lang="en-US" sz="4400" dirty="0" smtClean="0">
                <a:latin typeface="Boulder" pitchFamily="2" charset="0"/>
              </a:rPr>
              <a:t>Put on a costume to cover up who you really are</a:t>
            </a:r>
            <a:endParaRPr lang="en-US" sz="4000" dirty="0">
              <a:latin typeface="Boulder" pitchFamily="2" charset="0"/>
            </a:endParaRPr>
          </a:p>
        </p:txBody>
      </p:sp>
      <p:pic>
        <p:nvPicPr>
          <p:cNvPr id="15363" name="Picture 3" descr="C:\Documents and Settings\bev rose\Local Settings\Temporary Internet Files\Content.IE5\AASJPYZ8\MP90042271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200400"/>
            <a:ext cx="5105400" cy="3398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14400"/>
            <a:ext cx="746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Boulder" pitchFamily="2" charset="0"/>
              </a:rPr>
              <a:t>p</a:t>
            </a:r>
            <a:r>
              <a:rPr lang="en-US" sz="8000" dirty="0" smtClean="0">
                <a:latin typeface="Boulder" pitchFamily="2" charset="0"/>
              </a:rPr>
              <a:t>lucked:</a:t>
            </a:r>
          </a:p>
          <a:p>
            <a:r>
              <a:rPr lang="en-US" sz="6000" dirty="0">
                <a:latin typeface="Boulder" pitchFamily="2" charset="0"/>
              </a:rPr>
              <a:t>p</a:t>
            </a:r>
            <a:r>
              <a:rPr lang="en-US" sz="6000" dirty="0" smtClean="0">
                <a:latin typeface="Boulder" pitchFamily="2" charset="0"/>
              </a:rPr>
              <a:t>ulled out quickly</a:t>
            </a:r>
            <a:endParaRPr lang="en-US" sz="6000" dirty="0">
              <a:latin typeface="Boulder" pitchFamily="2" charset="0"/>
            </a:endParaRPr>
          </a:p>
        </p:txBody>
      </p:sp>
      <p:pic>
        <p:nvPicPr>
          <p:cNvPr id="16387" name="Picture 3" descr="C:\Documents and Settings\bev rose\Local Settings\Temporary Internet Files\Content.IE5\GSHQJ502\MC90001338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77257">
            <a:off x="4953000" y="3505200"/>
            <a:ext cx="1262786" cy="1488643"/>
          </a:xfrm>
          <a:prstGeom prst="rect">
            <a:avLst/>
          </a:prstGeom>
          <a:noFill/>
        </p:spPr>
      </p:pic>
      <p:pic>
        <p:nvPicPr>
          <p:cNvPr id="16388" name="Picture 4" descr="C:\Documents and Settings\bev rose\Local Settings\Temporary Internet Files\Content.IE5\GSHQJ502\MC9000842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124200"/>
            <a:ext cx="2202809" cy="2524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Boulder"/>
              </a:rPr>
              <a:t>Which picture goes with </a:t>
            </a:r>
            <a:r>
              <a:rPr lang="en-US" sz="6600" b="1" dirty="0" smtClean="0">
                <a:latin typeface="Boulder"/>
              </a:rPr>
              <a:t>brittle</a:t>
            </a:r>
            <a:r>
              <a:rPr lang="en-US" sz="6600" dirty="0" smtClean="0">
                <a:latin typeface="Boulder"/>
              </a:rPr>
              <a:t>?</a:t>
            </a:r>
            <a:endParaRPr lang="en-US" sz="6600" dirty="0">
              <a:latin typeface="Boulder"/>
            </a:endParaRPr>
          </a:p>
        </p:txBody>
      </p:sp>
      <p:pic>
        <p:nvPicPr>
          <p:cNvPr id="4" name="Content Placeholder 3" descr="brittle1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05400" y="2819400"/>
            <a:ext cx="3048000" cy="2286000"/>
          </a:xfrm>
        </p:spPr>
      </p:pic>
      <p:pic>
        <p:nvPicPr>
          <p:cNvPr id="1026" name="Picture 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971800"/>
            <a:ext cx="2772152" cy="2281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>
                <a:latin typeface="Boulder"/>
              </a:rPr>
              <a:t>Which picture goes with </a:t>
            </a:r>
            <a:r>
              <a:rPr lang="en-US" sz="6600" b="1" dirty="0" smtClean="0">
                <a:latin typeface="Boulder"/>
              </a:rPr>
              <a:t>disguised</a:t>
            </a:r>
            <a:r>
              <a:rPr lang="en-US" sz="6600" dirty="0" smtClean="0">
                <a:latin typeface="Boulder"/>
              </a:rPr>
              <a:t>?</a:t>
            </a:r>
            <a:endParaRPr lang="en-US" sz="6600" dirty="0">
              <a:latin typeface="Boulder"/>
            </a:endParaRPr>
          </a:p>
        </p:txBody>
      </p:sp>
      <p:pic>
        <p:nvPicPr>
          <p:cNvPr id="4" name="Content Placeholder 3" descr="disguise1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362200"/>
            <a:ext cx="4273867" cy="3200400"/>
          </a:xfrm>
        </p:spPr>
      </p:pic>
      <p:pic>
        <p:nvPicPr>
          <p:cNvPr id="2051" name="Picture 3" descr="C:\Users\dgoff\AppData\Local\Microsoft\Windows\Temporary Internet Files\Content.IE5\IPFA3JV3\MP90042240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981200"/>
            <a:ext cx="2775273" cy="3974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>
                <a:latin typeface="Boulder"/>
              </a:rPr>
              <a:t>Which picture goes with </a:t>
            </a:r>
            <a:r>
              <a:rPr lang="en-US" sz="6600" b="1" dirty="0" smtClean="0">
                <a:latin typeface="Boulder"/>
              </a:rPr>
              <a:t>plucked</a:t>
            </a:r>
            <a:r>
              <a:rPr lang="en-US" sz="6600" dirty="0" smtClean="0">
                <a:latin typeface="Boulder"/>
              </a:rPr>
              <a:t>?</a:t>
            </a:r>
            <a:endParaRPr lang="en-US" sz="6600" dirty="0">
              <a:latin typeface="Boulder"/>
            </a:endParaRPr>
          </a:p>
        </p:txBody>
      </p:sp>
      <p:pic>
        <p:nvPicPr>
          <p:cNvPr id="4" name="Content Placeholder 3" descr="pluck1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43400" y="2362200"/>
            <a:ext cx="4463892" cy="2971800"/>
          </a:xfrm>
        </p:spPr>
      </p:pic>
      <p:pic>
        <p:nvPicPr>
          <p:cNvPr id="3074" name="Picture 2" descr="C:\Users\dgoff\AppData\Local\Microsoft\Windows\Temporary Internet Files\Content.IE5\WCVLVBL1\MP90018141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43200"/>
            <a:ext cx="3657600" cy="2401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Boulder"/>
              </a:rPr>
              <a:t>Which word goes with this picture:</a:t>
            </a:r>
            <a:br>
              <a:rPr lang="en-US" sz="4000" dirty="0" smtClean="0">
                <a:latin typeface="Boulder"/>
              </a:rPr>
            </a:br>
            <a:r>
              <a:rPr lang="en-US" sz="4000" b="1" dirty="0" smtClean="0">
                <a:latin typeface="Boulder"/>
              </a:rPr>
              <a:t>plucked, disguised, brittle</a:t>
            </a:r>
            <a:endParaRPr lang="en-US" sz="4000" b="1" dirty="0">
              <a:latin typeface="Boulder"/>
            </a:endParaRPr>
          </a:p>
        </p:txBody>
      </p:sp>
      <p:pic>
        <p:nvPicPr>
          <p:cNvPr id="4" name="Content Placeholder 3" descr="disguise2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905000"/>
            <a:ext cx="4320381" cy="432038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oulder"/>
              </a:rPr>
              <a:t>Which word goes with this picture:</a:t>
            </a:r>
            <a:br>
              <a:rPr lang="en-US" dirty="0" smtClean="0">
                <a:latin typeface="Boulder"/>
              </a:rPr>
            </a:br>
            <a:r>
              <a:rPr lang="en-US" b="1" dirty="0" smtClean="0">
                <a:latin typeface="Boulder"/>
              </a:rPr>
              <a:t>plucked, disguised, brittle</a:t>
            </a:r>
            <a:endParaRPr lang="en-US" dirty="0"/>
          </a:p>
        </p:txBody>
      </p:sp>
      <p:pic>
        <p:nvPicPr>
          <p:cNvPr id="4" name="Content Placeholder 3" descr="brittle2 (Small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905000"/>
            <a:ext cx="6164263" cy="4191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77</Words>
  <Application>Microsoft Office PowerPoint</Application>
  <PresentationFormat>On-screen Show (4:3)</PresentationFormat>
  <Paragraphs>22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Which picture goes with brittle?</vt:lpstr>
      <vt:lpstr>Which picture goes with disguised?</vt:lpstr>
      <vt:lpstr>Which picture goes with plucked?</vt:lpstr>
      <vt:lpstr>Which word goes with this picture: plucked, disguised, brittle</vt:lpstr>
      <vt:lpstr>Which word goes with this picture: plucked, disguised, brittle</vt:lpstr>
      <vt:lpstr>Which word goes with this picture: plucked, disguised, brittle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bev rose</dc:creator>
  <cp:lastModifiedBy>st</cp:lastModifiedBy>
  <cp:revision>5</cp:revision>
  <dcterms:created xsi:type="dcterms:W3CDTF">2012-02-29T00:47:26Z</dcterms:created>
  <dcterms:modified xsi:type="dcterms:W3CDTF">2013-02-27T17:51:55Z</dcterms:modified>
</cp:coreProperties>
</file>