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9E66E-A72A-4062-80F2-ABE514920ACA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9E66E-A72A-4062-80F2-ABE514920ACA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59FB6-F7C2-4793-BC85-FF4DA7A3A80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14400" y="457200"/>
            <a:ext cx="7239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>
                <a:latin typeface="Century Gothic" pitchFamily="34" charset="0"/>
              </a:rPr>
              <a:t>Lizzie Nonsense</a:t>
            </a:r>
            <a:endParaRPr lang="en-US" sz="6000" dirty="0" smtClean="0">
              <a:latin typeface="Century Gothic" pitchFamily="34" charset="0"/>
            </a:endParaRPr>
          </a:p>
          <a:p>
            <a:pPr algn="ctr"/>
            <a:r>
              <a:rPr lang="en-US" sz="4000" dirty="0" smtClean="0">
                <a:latin typeface="Century Gothic" pitchFamily="34" charset="0"/>
              </a:rPr>
              <a:t>By Jan </a:t>
            </a:r>
            <a:r>
              <a:rPr lang="en-US" sz="4000" dirty="0" err="1" smtClean="0">
                <a:latin typeface="Century Gothic" pitchFamily="34" charset="0"/>
              </a:rPr>
              <a:t>Ormerod</a:t>
            </a:r>
            <a:endParaRPr lang="en-US" sz="4000" dirty="0">
              <a:latin typeface="Century Gothic" pitchFamily="34" charset="0"/>
            </a:endParaRPr>
          </a:p>
        </p:txBody>
      </p:sp>
      <p:sp>
        <p:nvSpPr>
          <p:cNvPr id="4098" name="AutoShape 2" descr="data:image/jpeg;base64,/9j/4AAQSkZJRgABAQAAAQABAAD/2wCEAAkGBhQSEBQUExQVFBQWFxgUFhUXFxUXHBcYGBYWFhoYFRoYHCYeGBkkHBUXHy8gIycpLCwsFh8xNTAqNSYrLCkBCQoKDgwOGg8PGikkHyQsLCwsKikpKSkpKSkpKikpKSkqKSksLCksKSwpKSksLCksLCwpLCwpLCwpKSksKSwsMv/AABEIAJ8AoAMBIgACEQEDEQH/xAAcAAABBQEBAQAAAAAAAAAAAAAFAAEDBAYCBwj/xABEEAACAQIDBQYCCAMFBwUAAAABAhEAAwQSIQUGMUFREyJhcYGRMqEjQlJiscHR8AcU4TOCsuLxJFNykqLC0hUXNENz/8QAGQEAAgMBAAAAAAAAAAAAAAAAAAQBAgMF/8QAJREAAgICAgICAQUAAAAAAAAAAAECAxEhBBIxMiJBEwVRcYHR/9oADAMBAAIRAxEAPwD2hahxaTl6ZgT6f1ip1qPFGEY9AT8qs/Br9maRJuO+olTB9OdCr5DLry5fnRgLpHIcfIcvwoKTDa8SSx8F4x70nT4Y7YsNBfd4OWB5NnYeBCqqj51osDiFdVjlIjy7tZfZOMb+XczC5+zEcfvEePBfStHsm1lUiANeXkIravWhWxJtsIE1HavBhI/fKumE1yqACAIFamOCmm3bR+t15HlPTlofamXeGzJGY6cdD1ira2VjgPKPSmW0ASQBJ4kae9BOEVn27a+1oZEwY0AJ+TCuE3istMPzjgepGnqKvE1wEAMgCT/ry8aASHGLUuUHxASR+/OuL2NVWCnQnhp4xXYUTMCevP3pNbBMkA+NSWwhr+JCRPMwIpsTihbXM2g0rt7YPETzp3tgiCAR40EDPiAq5jw/XQU1vEBhI4V0UERGlJUAECIqCcIjw+JVxK8vzAI+RFSNSS2BwAHlXTDSgMjJVfabRZfyj3IH51ZSqO3rkWT4lR85/Kok9MleyBqJp5mhOMwWS2zCSxgnw6D0FX2xMlQOoqLadprugOVQdT15adPOkIPro6Elkl3cwIbDlQe6Hb/qXWPENWoRYFCN1rGSzl6MR+FGaeilg503sUU0V1TVYpkaKFXnxJJCpbUSYcsW05d2OPmaLVwaHsvF4MxcweM+0QT9bthlH9zJHp868427vbi8ZiRhcFduNyZwQgaOLaAZUHvWp/ilv8li02GtNmv3BlfKZ7NZE5vvEaAePlQf+HOwHtWsRdK5brPlQ6fBGaV6Tm/6aza67GIyc9YRNs/cnH2crptAi4NSpNxkPgczH8K22C3hcqouIueO/lbuluq8wPMVm3s3zbJZSG1ADGZOscPTh1o5ups0Q4uIubunmeWok6nUHj1oXZ+GTKEUs4DZ2mBGZSBzOmniecaj3q9WX2li0sX2AQgG2vwkxxaREwukUb2JiM+Htt1H5mPlUxk23EzsqcYqeNMvRTAV1T1cwyNFMwrquWoAZKCb2XcqWtf/ALNfRHP6UbSs7vi09kniW9tPzqcZJ+wdYMkN4E+U8B51czxbmPKKqYVDkbT2qytwhBpXOu0zp1bQW3ZtlbPe+IuzH15fgKL0O2GPovMk/hRKna/VHMs92NTV1TRVyhw7RXmn8Qf4n9jbZMGczghWvABkWRqqtMF9R5elbXem6gw79oWywZRPiuaHuLz168q+eN48W9y8wIVEViFtJAVY5aRJ4Sx1MVKWSwEksSzGSSSSfGZJr0b+HG910P2VxC1kLrcC6qw+EuZiI09BQPdHcS5jZYQqCBmaRmPEhT4DWa9Hv7Kt4VFw9oQBDOftE6CfCJrO+SitjXEqc5pZD17GWTD9pb7usmCR1yzzoZb3wIzi1b7zNIZzoBy7o16mhfZgiI149YqbZex3vMVUCBqxOg168zSMLG/U60+LCCzN6IXuPdYu7ZmYzpoOUAeVeh7Gw2SxbXooqtsvdxLUE95hz5DyFF6ZqrcW5S8nO5nKjaowrWkKKaa6qvicQqKWYwANT++fhTAgtkf81ILE5UE+ehifcGhuI3uwyQDckngoBY+sVmNr7Za+5Udy0p7o6kn4jyB19KHts8ZxA7x5xJiIrH8mfUZVKXsepqNKyu9BnEAdEHzZj+latazm3LOa9IGsCfnWzlgXissj2eITzqrj8Vk7i6s/w+vM0QwtqFFVMRYBuG4eSwPDrXMse3k6UNIPbDtxaAP74URoZsC/nshj1I9qJZqfr9Uc2z2Y9NSLVBfxip8TBfMgfiauVSbKm2tmdumQEKDIJjWI4KfqyYBMHSYrxf8A9vrr4xrTAIgOUAGZ6Becc5PjpXp22N6cxKWTpwa5/wCPj4+1Xt2dkhV7VviYGB0B5+Z61n+TL6xG1S64d7P6X+kuwdjLZtJbXhbAWevMgHpP4VlN4lcX3YKSM8ER6COtegkQIH+lV72CDNLxAgjlB5z4VM4fk0yvG5Lpk5JHnLXAdOHUEQfnU+z8Y1m4HQzGhUk6jp09aL38Ej4hUAVgbufkdANZPIcdKkxu5AEtYeCdcjwR5A8Rx50vPjuDzBnTXPhYulq0wzsvb9u8YEhujaex50TzV57f2fetwWtssc1GYehUGKN7B23dZGzZWAMKZg8OekROnWtIWvOJoTv4kUu9TyjSX8SEUsxgDjWL27tBrxjgoIgTwHU9W/CatbUxTs+rTEHLwC+J6mqeNu9mihFDO7ac4/WsrbXJ9V4IpqUfk/JUGzibi21EsdQB5zJ8q22ztkrZXQSx+JuZ/p4VQ2Jsrsvi7119bjfZHEAUeNMVw6rZhdb2evAloXigM5oovChDnMWP3iPbSq3vCwVp9mJrdUXswCD5e9XbtyNKq3LsESdTpSMlnwOwyAL169hj9C5AJkqe8vty9K7t73YsDUWz4FCPzojjLMg6a0PfC6RIzcY8K1hNqPkJUpvJWw28WIckXGg8Rl0HkaiuXWLd4ySeJM1Xx9shiZ+EHgfWnD5lzDn+zWdkn5bOnw1HGlsvbHwee6i8i3yGpFejIsCBWG3aMYlPJvwrdBqa4y+GTl/qkm7cHJoRtPBteJUNp9bkAI96s7U21bsjvGW5KOPtyoDid81ynukGCYkanxNMd0mJQqm12S0UcWiYZgbTsG4FtIP/AAzJPpRvZ+8wZJYEkGO4DB/5og1lcHhO2LXLrd5j7cTA6Ci6uiLCkADxH60vLkvOEhqPHysyZdxu3rpH0aBOUuZPoBpQK9s0EG4zl7hIJAjXoNPbwoZjdsFm+LgZEGiOxdmXr4AAZUPG4wgegPxGoUrJFsVwJsLZDXMiKXcjhJIUdWJ4elanAbCVDnbvP15D/h/WrWzdlpYXKgjqebHqx51bito1pbfkVsuctLwc27QA0ro04pEVqLnDNCk+FA8O4ykAyQST5kk/nRDbOK7PD3H5hTHnwHzrFbtXHN54JIyyR5H+ppe+LexmnGzSXXjU0FxGIzXB50UxisRoDQUqWYJEZiFPqY/CfasaeoxPP0G7OzLl4BgwRfq6SSOpHjUdvcthJN85jzC/5q1NtQBA0A4V1TEaopeBR3z/AHMi+5DRAvD1t/56F3tzr9kEhlupMwoIZfIa5vKZr0KmK1Mq4yWC1fJsrl2TPNsLjuxupcylgsggcwRBiefhRzE78q1si0lwXDoMywBPPx8hWlxGz7b/ABIreY/PjQ3H2LGEttdCKCBp1LcgJ6mqQg61hPQxbyK7mpSi8/zox+BsNfuMGJLBock6yOR+zxq3tHdt7ndsZEUCHZpAEEnSBJPWvPNibuY3EY+UuMnaObt28jRAJzEkD2APUV6xvrjDh8EUtgy/0WY8gRqWPUjTzNSq4+yeitnIm318Hn262Ju4vFdijBVOYluMKoOoB66RXouG3EsCM7XLngzQD5hYrLfwtwS279zm/ZwPKVNenCrrpLaMLJTi8Ng7C7uYe2ZWygPI5Rp70RC09Kr+DFtsVKlSqSBUzU9MaAM/vnfy4Qj7TKvzn8qy27GNKXypE5lMx4QfwrRb8/8Ax0HW4P8ACxrGWR9Lm+6xIBgkZTpPpRJfFmkfZGx2FtFr6MzQe80EKQMoMDjxqpZObHWlEZcxY9ZCmB5cDXW7g7PCLmbSJEnTgNPeaq7qMHxueO9lYt07ugj0NJ17kNWaTN7T0qVNiAqVKlQA1ea74bTd77oykJbICjrpq0eMxIr0s1UxuzLd0Q6K2hEkCRPQ8qytrc1hM2psVcstZMh/D3F2kL2ifpWOYT9ZeSjy6VtMRh1uKVdQynQgiQfOsPtHcK8GnD3F0MrmlWH97X3rXbEW8LCDER2oENlMgwdD5xVaVKK6yRa9xlLtFmTu7tXsLfNzDrmSZUA6gc1IPEVrLm1FSytxwVJygJHeLNoFA6zV8isptC92m18PZ4rZtPfI++ZRSfIfia1hBRejOU3LyHGxN0DMbY6lQxLAeHdgkdJq3h74dFZTIYBgeoIkH2NCmxbq7nPmMFUsBRObNoxbiAREzprNWNmK1sJZyHKlpfpZEFh3coHGedWKBGlSBps1AD0iarYXEMxfMhTK2VSSDnEDvCDoOI16VYY6VIGW38/sbX/6f9jVktkrN7jGh+YitRv7c+itD75Psp/WsxsVYu5yO7BHrVJz+MkawXyQWxDZBx7vJRynU/OrW5hDYq40HS3Huw/Ja4v4YMprrcW7/tF5YI7ix/dYz/iFIcdtyH+UkoG4pUqVdE5QqVKlQAqaajxV3KjMOQJ4xy5nl50DOyEuOy3jfZ1UMX7S5bQ5uPZhGAERw/GgDQClWb3JxbGzct3GJazddCWJJymHTU6nusPaiN3CtcCuGysWVpImEn4QJ0JEa+dABMmszsrDZ9qYu99VEt2AfGA7D07vvVnGfzDg9nda25MKvZKUGp1dnBzDxU+QobsvaWIwk2r+Ge5LFu3w6m4HLGSXX4lb+lSgNa4oPsLFvdF8lswF97dskDggVTw49/PVrDXnusHZWtoPhVozMerAHQdBNRYfYSpaNtXuBSxbQgGCzMVkCYOaJ4+NBI+z8Pcly15nUyEBVBAkakgCTI08KitB0t3Lj32dAGZZVBCjvToNToYPCCNKlXZEWuzN26RoM2YBiomELAAxrE8T1p12ODYay7u4ZShZiM2WCIECOB4x50AC7G2Li4bBq5m/fAlsswoUuzZRzywOksKMbNFzKxuHixyAxmCQIzRzOp9ahubFUi133D2jKuMoPw5SIiII5RyohbtBREk9SeZ6mgDF7735vW06LmPqY/Kqmy7EaaRx/Sut5lL48jkFQfn+dWMGpUk8daRusSbidCivOGd4+52SyVn14VzumxGKH3laY6RP5CoNs4vNbIArrdK/GISeLAoPOJ/7a2piuqaM75Ntpm/pUqVbiQqVKlQAx4VUu2FVCFABaF0+8Y+U/KuMfbJZJZ1UHN3CdSDwYAGVIqVSXYGCFXUSCJPWDyAmgDO2fo9o4u3/AL+1augeM9k3+Ie1FdqY8i9ZsJo10szN9m3bAJj7xJUD1qDbGAP83hsQoJCZrdwAEnIwkGBqQGA96IXsAtx0uyyugYAxBhokEMOoB4cqkANtfazjBO6MyP2vZJwLT2oQT+PtVnBYq42OuIT3EsoWXkHd2Kxz0Rf3FEMZshLgtgzFtxcAB4lQYnnGs+YqL/0NM955b6YQ4kD6uTSBI0oAHWdpP2727jG01svdiJW7YggZDPdIkTzkeNdbKxd3EC1dEqrkuwOg7MghEA4s+oYt/QUTXZayCe9CG2sxAVozAQOeUa+FLZ+yVsqqhmZVEIGIOUdBAExw1mgDM4vbF0W8ewcxbfs7ZEfGUtgKunDO084jxJovtnHvYS25DNbU/wC0FPiAyxnjiVB4xr7Gpn3ctmybUtBu9uWkSX7TtJMiDrHEcqmubFQ59WHaKEfWcygFYkiRoSNI40ZRIMTaD9qlgO13JaFy46gA3MxItgclBgsWnUDxNGdno4soLjZnCjMRzPh16TzioTsVO0DqWQ5BbIWAGRZygiOIkwRB141fW3AjpRkDG4yznx7n7IWfapreHOvrTYQE4jEP97J7AVYt3YrmWbkzq1ajoA7SzK2X7egPlxqxuzhoxaSScuZvkAP8RrvbFyckKJBOvnXG6t4/zkEcEb55aaqnpRMLYbbN9SqM3KbtqZwJdWS0qh7al29QHViGKQ/WXXxH75GuHxaD6y9OIqC5hrR4oP3P6n3phhLUk5BJgHTpRgOrOFxMK4a4sknIcy8wDA8iR7iuUxLhf7S2dBqT4tPPpFWDhLUf2a+3gB+AA9KYYO1/u168KME4ZJYa5mhoiNdOcmI66R7GuVS4XloyjNET6TU/aUu0owGGVRh7gLENJLEqDwA1j5ke1Ii/9z5/r0mreel2lHUNkOGFye+VjwHOf0qv2F0agg8dCSQZYEH0Ej1q9np81GAyyvhzckFojWeR8KtmuZp5owVZ/9k="/>
          <p:cNvSpPr>
            <a:spLocks noChangeAspect="1" noChangeArrowheads="1"/>
          </p:cNvSpPr>
          <p:nvPr/>
        </p:nvSpPr>
        <p:spPr bwMode="auto">
          <a:xfrm>
            <a:off x="63500" y="-614363"/>
            <a:ext cx="1266825" cy="1257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data:image/jpeg;base64,/9j/4AAQSkZJRgABAQAAAQABAAD/2wCEAAkGBhQSEBQUExQVFBQWFxgUFhUXFxUXHBcYGBYWFhoYFRoYHCYeGBkkHBUXHy8gIycpLCwsFh8xNTAqNSYrLCkBCQoKDgwOGg8PGikkHyQsLCwsKikpKSkpKSkpKikpKSkqKSksLCksKSwpKSksLCksLCwpLCwpLCwpKSksKSwsMv/AABEIAJ8AoAMBIgACEQEDEQH/xAAcAAABBQEBAQAAAAAAAAAAAAAFAAEDBAYCBwj/xABEEAACAQIDBQYCCAMFBwUAAAABAhEAAwQSIQUGMUFREyJhcYGRMqEjQlJiscHR8AcU4TOCsuLxJFNykqLC0hUXNENz/8QAGQEAAgMBAAAAAAAAAAAAAAAAAAQBAgMF/8QAJREAAgICAgICAQUAAAAAAAAAAAECAxEhBBIxMiJBEwVRcYHR/9oADAMBAAIRAxEAPwD2hahxaTl6ZgT6f1ip1qPFGEY9AT8qs/Br9maRJuO+olTB9OdCr5DLry5fnRgLpHIcfIcvwoKTDa8SSx8F4x70nT4Y7YsNBfd4OWB5NnYeBCqqj51osDiFdVjlIjy7tZfZOMb+XczC5+zEcfvEePBfStHsm1lUiANeXkIravWhWxJtsIE1HavBhI/fKumE1yqACAIFamOCmm3bR+t15HlPTlofamXeGzJGY6cdD1ira2VjgPKPSmW0ASQBJ4kae9BOEVn27a+1oZEwY0AJ+TCuE3istMPzjgepGnqKvE1wEAMgCT/ry8aASHGLUuUHxASR+/OuL2NVWCnQnhp4xXYUTMCevP3pNbBMkA+NSWwhr+JCRPMwIpsTihbXM2g0rt7YPETzp3tgiCAR40EDPiAq5jw/XQU1vEBhI4V0UERGlJUAECIqCcIjw+JVxK8vzAI+RFSNSS2BwAHlXTDSgMjJVfabRZfyj3IH51ZSqO3rkWT4lR85/Kok9MleyBqJp5mhOMwWS2zCSxgnw6D0FX2xMlQOoqLadprugOVQdT15adPOkIPro6Elkl3cwIbDlQe6Hb/qXWPENWoRYFCN1rGSzl6MR+FGaeilg503sUU0V1TVYpkaKFXnxJJCpbUSYcsW05d2OPmaLVwaHsvF4MxcweM+0QT9bthlH9zJHp868427vbi8ZiRhcFduNyZwQgaOLaAZUHvWp/ilv8li02GtNmv3BlfKZ7NZE5vvEaAePlQf+HOwHtWsRdK5brPlQ6fBGaV6Tm/6aza67GIyc9YRNs/cnH2crptAi4NSpNxkPgczH8K22C3hcqouIueO/lbuluq8wPMVm3s3zbJZSG1ADGZOscPTh1o5ups0Q4uIubunmeWok6nUHj1oXZ+GTKEUs4DZ2mBGZSBzOmniecaj3q9WX2li0sX2AQgG2vwkxxaREwukUb2JiM+Htt1H5mPlUxk23EzsqcYqeNMvRTAV1T1cwyNFMwrquWoAZKCb2XcqWtf/ALNfRHP6UbSs7vi09kniW9tPzqcZJ+wdYMkN4E+U8B51czxbmPKKqYVDkbT2qytwhBpXOu0zp1bQW3ZtlbPe+IuzH15fgKL0O2GPovMk/hRKna/VHMs92NTV1TRVyhw7RXmn8Qf4n9jbZMGczghWvABkWRqqtMF9R5elbXem6gw79oWywZRPiuaHuLz168q+eN48W9y8wIVEViFtJAVY5aRJ4Sx1MVKWSwEksSzGSSSSfGZJr0b+HG910P2VxC1kLrcC6qw+EuZiI09BQPdHcS5jZYQqCBmaRmPEhT4DWa9Hv7Kt4VFw9oQBDOftE6CfCJrO+SitjXEqc5pZD17GWTD9pb7usmCR1yzzoZb3wIzi1b7zNIZzoBy7o16mhfZgiI149YqbZex3vMVUCBqxOg168zSMLG/U60+LCCzN6IXuPdYu7ZmYzpoOUAeVeh7Gw2SxbXooqtsvdxLUE95hz5DyFF6ZqrcW5S8nO5nKjaowrWkKKaa6qvicQqKWYwANT++fhTAgtkf81ILE5UE+ehifcGhuI3uwyQDckngoBY+sVmNr7Za+5Udy0p7o6kn4jyB19KHts8ZxA7x5xJiIrH8mfUZVKXsepqNKyu9BnEAdEHzZj+latazm3LOa9IGsCfnWzlgXissj2eITzqrj8Vk7i6s/w+vM0QwtqFFVMRYBuG4eSwPDrXMse3k6UNIPbDtxaAP74URoZsC/nshj1I9qJZqfr9Uc2z2Y9NSLVBfxip8TBfMgfiauVSbKm2tmdumQEKDIJjWI4KfqyYBMHSYrxf8A9vrr4xrTAIgOUAGZ6Becc5PjpXp22N6cxKWTpwa5/wCPj4+1Xt2dkhV7VviYGB0B5+Z61n+TL6xG1S64d7P6X+kuwdjLZtJbXhbAWevMgHpP4VlN4lcX3YKSM8ER6COtegkQIH+lV72CDNLxAgjlB5z4VM4fk0yvG5Lpk5JHnLXAdOHUEQfnU+z8Y1m4HQzGhUk6jp09aL38Ej4hUAVgbufkdANZPIcdKkxu5AEtYeCdcjwR5A8Rx50vPjuDzBnTXPhYulq0wzsvb9u8YEhujaex50TzV57f2fetwWtssc1GYehUGKN7B23dZGzZWAMKZg8OekROnWtIWvOJoTv4kUu9TyjSX8SEUsxgDjWL27tBrxjgoIgTwHU9W/CatbUxTs+rTEHLwC+J6mqeNu9mihFDO7ac4/WsrbXJ9V4IpqUfk/JUGzibi21EsdQB5zJ8q22ztkrZXQSx+JuZ/p4VQ2Jsrsvi7119bjfZHEAUeNMVw6rZhdb2evAloXigM5oovChDnMWP3iPbSq3vCwVp9mJrdUXswCD5e9XbtyNKq3LsESdTpSMlnwOwyAL169hj9C5AJkqe8vty9K7t73YsDUWz4FCPzojjLMg6a0PfC6RIzcY8K1hNqPkJUpvJWw28WIckXGg8Rl0HkaiuXWLd4ySeJM1Xx9shiZ+EHgfWnD5lzDn+zWdkn5bOnw1HGlsvbHwee6i8i3yGpFejIsCBWG3aMYlPJvwrdBqa4y+GTl/qkm7cHJoRtPBteJUNp9bkAI96s7U21bsjvGW5KOPtyoDid81ynukGCYkanxNMd0mJQqm12S0UcWiYZgbTsG4FtIP/AAzJPpRvZ+8wZJYEkGO4DB/5og1lcHhO2LXLrd5j7cTA6Ci6uiLCkADxH60vLkvOEhqPHysyZdxu3rpH0aBOUuZPoBpQK9s0EG4zl7hIJAjXoNPbwoZjdsFm+LgZEGiOxdmXr4AAZUPG4wgegPxGoUrJFsVwJsLZDXMiKXcjhJIUdWJ4elanAbCVDnbvP15D/h/WrWzdlpYXKgjqebHqx51bito1pbfkVsuctLwc27QA0ro04pEVqLnDNCk+FA8O4ykAyQST5kk/nRDbOK7PD3H5hTHnwHzrFbtXHN54JIyyR5H+ppe+LexmnGzSXXjU0FxGIzXB50UxisRoDQUqWYJEZiFPqY/CfasaeoxPP0G7OzLl4BgwRfq6SSOpHjUdvcthJN85jzC/5q1NtQBA0A4V1TEaopeBR3z/AHMi+5DRAvD1t/56F3tzr9kEhlupMwoIZfIa5vKZr0KmK1Mq4yWC1fJsrl2TPNsLjuxupcylgsggcwRBiefhRzE78q1si0lwXDoMywBPPx8hWlxGz7b/ABIreY/PjQ3H2LGEttdCKCBp1LcgJ6mqQg61hPQxbyK7mpSi8/zox+BsNfuMGJLBock6yOR+zxq3tHdt7ndsZEUCHZpAEEnSBJPWvPNibuY3EY+UuMnaObt28jRAJzEkD2APUV6xvrjDh8EUtgy/0WY8gRqWPUjTzNSq4+yeitnIm318Hn262Ju4vFdijBVOYluMKoOoB66RXouG3EsCM7XLngzQD5hYrLfwtwS279zm/ZwPKVNenCrrpLaMLJTi8Ng7C7uYe2ZWygPI5Rp70RC09Kr+DFtsVKlSqSBUzU9MaAM/vnfy4Qj7TKvzn8qy27GNKXypE5lMx4QfwrRb8/8Ax0HW4P8ACxrGWR9Lm+6xIBgkZTpPpRJfFmkfZGx2FtFr6MzQe80EKQMoMDjxqpZObHWlEZcxY9ZCmB5cDXW7g7PCLmbSJEnTgNPeaq7qMHxueO9lYt07ugj0NJ17kNWaTN7T0qVNiAqVKlQA1ea74bTd77oykJbICjrpq0eMxIr0s1UxuzLd0Q6K2hEkCRPQ8qytrc1hM2psVcstZMh/D3F2kL2ifpWOYT9ZeSjy6VtMRh1uKVdQynQgiQfOsPtHcK8GnD3F0MrmlWH97X3rXbEW8LCDER2oENlMgwdD5xVaVKK6yRa9xlLtFmTu7tXsLfNzDrmSZUA6gc1IPEVrLm1FSytxwVJygJHeLNoFA6zV8isptC92m18PZ4rZtPfI++ZRSfIfia1hBRejOU3LyHGxN0DMbY6lQxLAeHdgkdJq3h74dFZTIYBgeoIkH2NCmxbq7nPmMFUsBRObNoxbiAREzprNWNmK1sJZyHKlpfpZEFh3coHGedWKBGlSBps1AD0iarYXEMxfMhTK2VSSDnEDvCDoOI16VYY6VIGW38/sbX/6f9jVktkrN7jGh+YitRv7c+itD75Psp/WsxsVYu5yO7BHrVJz+MkawXyQWxDZBx7vJRynU/OrW5hDYq40HS3Huw/Ja4v4YMprrcW7/tF5YI7ix/dYz/iFIcdtyH+UkoG4pUqVdE5QqVKlQAqaajxV3KjMOQJ4xy5nl50DOyEuOy3jfZ1UMX7S5bQ5uPZhGAERw/GgDQClWb3JxbGzct3GJazddCWJJymHTU6nusPaiN3CtcCuGysWVpImEn4QJ0JEa+dABMmszsrDZ9qYu99VEt2AfGA7D07vvVnGfzDg9nda25MKvZKUGp1dnBzDxU+QobsvaWIwk2r+Ge5LFu3w6m4HLGSXX4lb+lSgNa4oPsLFvdF8lswF97dskDggVTw49/PVrDXnusHZWtoPhVozMerAHQdBNRYfYSpaNtXuBSxbQgGCzMVkCYOaJ4+NBI+z8Pcly15nUyEBVBAkakgCTI08KitB0t3Lj32dAGZZVBCjvToNToYPCCNKlXZEWuzN26RoM2YBiomELAAxrE8T1p12ODYay7u4ZShZiM2WCIECOB4x50AC7G2Li4bBq5m/fAlsswoUuzZRzywOksKMbNFzKxuHixyAxmCQIzRzOp9ahubFUi133D2jKuMoPw5SIiII5RyohbtBREk9SeZ6mgDF7735vW06LmPqY/Kqmy7EaaRx/Sut5lL48jkFQfn+dWMGpUk8daRusSbidCivOGd4+52SyVn14VzumxGKH3laY6RP5CoNs4vNbIArrdK/GISeLAoPOJ/7a2piuqaM75Ntpm/pUqVbiQqVKlQAx4VUu2FVCFABaF0+8Y+U/KuMfbJZJZ1UHN3CdSDwYAGVIqVSXYGCFXUSCJPWDyAmgDO2fo9o4u3/AL+1augeM9k3+Ie1FdqY8i9ZsJo10szN9m3bAJj7xJUD1qDbGAP83hsQoJCZrdwAEnIwkGBqQGA96IXsAtx0uyyugYAxBhokEMOoB4cqkANtfazjBO6MyP2vZJwLT2oQT+PtVnBYq42OuIT3EsoWXkHd2Kxz0Rf3FEMZshLgtgzFtxcAB4lQYnnGs+YqL/0NM955b6YQ4kD6uTSBI0oAHWdpP2727jG01svdiJW7YggZDPdIkTzkeNdbKxd3EC1dEqrkuwOg7MghEA4s+oYt/QUTXZayCe9CG2sxAVozAQOeUa+FLZ+yVsqqhmZVEIGIOUdBAExw1mgDM4vbF0W8ewcxbfs7ZEfGUtgKunDO084jxJovtnHvYS25DNbU/wC0FPiAyxnjiVB4xr7Gpn3ctmybUtBu9uWkSX7TtJMiDrHEcqmubFQ59WHaKEfWcygFYkiRoSNI40ZRIMTaD9qlgO13JaFy46gA3MxItgclBgsWnUDxNGdno4soLjZnCjMRzPh16TzioTsVO0DqWQ5BbIWAGRZygiOIkwRB141fW3AjpRkDG4yznx7n7IWfapreHOvrTYQE4jEP97J7AVYt3YrmWbkzq1ajoA7SzK2X7egPlxqxuzhoxaSScuZvkAP8RrvbFyckKJBOvnXG6t4/zkEcEb55aaqnpRMLYbbN9SqM3KbtqZwJdWS0qh7al29QHViGKQ/WXXxH75GuHxaD6y9OIqC5hrR4oP3P6n3phhLUk5BJgHTpRgOrOFxMK4a4sknIcy8wDA8iR7iuUxLhf7S2dBqT4tPPpFWDhLUf2a+3gB+AA9KYYO1/u168KME4ZJYa5mhoiNdOcmI66R7GuVS4XloyjNET6TU/aUu0owGGVRh7gLENJLEqDwA1j5ke1Ii/9z5/r0mreel2lHUNkOGFye+VjwHOf0qv2F0agg8dCSQZYEH0Ej1q9np81GAyyvhzckFojWeR8KtmuZp5owVZ/9k="/>
          <p:cNvSpPr>
            <a:spLocks noChangeAspect="1" noChangeArrowheads="1"/>
          </p:cNvSpPr>
          <p:nvPr/>
        </p:nvSpPr>
        <p:spPr bwMode="auto">
          <a:xfrm>
            <a:off x="63500" y="-614363"/>
            <a:ext cx="1266825" cy="1257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http://t1.gstatic.com/images?q=tbn:ANd9GcQT57g-1ByC2JSbiqUNyH1buK7aQur5wdn86lDq6GRcESmGBptN1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209800"/>
            <a:ext cx="4038600" cy="40991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457200"/>
            <a:ext cx="838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Century Gothic" pitchFamily="34" charset="0"/>
              </a:rPr>
              <a:t>nonsense</a:t>
            </a:r>
            <a:r>
              <a:rPr lang="en-US" sz="6000" dirty="0" smtClean="0">
                <a:latin typeface="Century Gothic" pitchFamily="34" charset="0"/>
              </a:rPr>
              <a:t>- silly or makes no sense</a:t>
            </a:r>
            <a:endParaRPr lang="en-US" sz="6000" dirty="0">
              <a:latin typeface="Century Gothic" pitchFamily="34" charset="0"/>
            </a:endParaRPr>
          </a:p>
        </p:txBody>
      </p:sp>
      <p:pic>
        <p:nvPicPr>
          <p:cNvPr id="3074" name="Picture 2" descr="http://t0.gstatic.com/images?q=tbn:ANd9GcRMC1lMBQVaU1JIg4xFFN2dYLBsbRcgc56roXPaI7i2x3rvxPY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971800"/>
            <a:ext cx="3048000" cy="1813776"/>
          </a:xfrm>
          <a:prstGeom prst="rect">
            <a:avLst/>
          </a:prstGeom>
          <a:noFill/>
        </p:spPr>
      </p:pic>
      <p:pic>
        <p:nvPicPr>
          <p:cNvPr id="3078" name="Picture 6" descr="http://t3.gstatic.com/images?q=tbn:ANd9GcQpN4Vv7fYlYnf1xRvwLUpUTlcL2zse_bJJ7PxEznTPVPpz-cCpt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2971800"/>
            <a:ext cx="49911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579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mending </a:t>
            </a:r>
            <a:r>
              <a:rPr lang="en-US" sz="5400" dirty="0" smtClean="0"/>
              <a:t>- fixing</a:t>
            </a:r>
            <a:endParaRPr lang="en-US" sz="5400" dirty="0"/>
          </a:p>
        </p:txBody>
      </p:sp>
      <p:pic>
        <p:nvPicPr>
          <p:cNvPr id="2049" name="Picture 1" descr="C:\Documents and Settings\bjarman\Local Settings\Temporary Internet Files\Content.IE5\WJ170RKQ\MC90029921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752600"/>
            <a:ext cx="3128772" cy="2685140"/>
          </a:xfrm>
          <a:prstGeom prst="rect">
            <a:avLst/>
          </a:prstGeom>
          <a:noFill/>
        </p:spPr>
      </p:pic>
      <p:sp>
        <p:nvSpPr>
          <p:cNvPr id="2051" name="AutoShape 3" descr="data:image/jpeg;base64,/9j/4AAQSkZJRgABAQAAAQABAAD/2wBDAAkGBwgHBgkIBwgKCgkLDRYPDQwMDRsUFRAWIB0iIiAdHx8kKDQsJCYxJx8fLT0tMTU3Ojo6Iys/RD84QzQ5Ojf/2wBDAQoKCg0MDRoPDxo3JR8lNzc3Nzc3Nzc3Nzc3Nzc3Nzc3Nzc3Nzc3Nzc3Nzc3Nzc3Nzc3Nzc3Nzc3Nzc3Nzc3Nzf/wAARCACRAIcDASIAAhEBAxEB/8QAHAABAAIDAQEBAAAAAAAAAAAAAAUGAQQHAwII/8QARBAAAgEEAAQEAwQHBQQLAAAAAQIDAAQFEQYSITETQVFhFCIyBxVCcRYjUoGRobEzYnKCwSQlN5JDRVNzg6Kys9Hh8f/EABsBAQADAQEBAQAAAAAAAAAAAAACAwQBBQYH/8QAMBEAAgECAwQJBAMBAAAAAAAAAAECAxEEEiEFMUGhBhMiMlGRsdHwQmHB4TNicYH/2gAMAwEAAhEDEQA/AO30pSuHBSlKAUpSgNXKXYx+Nurxo2lW3haUxp3blBOh79K53f8AE2SjgjnzvENrhROgljssfCJZlU9ts4bfTzCAV0TKTWlvjrqXISLHaJExmdzoKmuv8q5NiuHIsvg8fNlOHLlryOFYvFlufAeSNeiM4Ddyut76g7FW0lFvtFFeahbM2lxta/M2MThOHOJYbyWxymYkd5Oa5JvJUZnIGmKnodgemumvLQ98HbT8N8TWdjjp5GtxPHBPGWISSGVZCjFewdWjPVdbB6j03cPjr/BxPFisFjbeF25neXJSF2HqT4R6j03XOsr9ol1BxgPA+EureK/t5PEgZipCAqyqSfmB5j10OvlVlTKlojLSlOdd5JNx+71P0ZSvlG5lB9Ruvqsx6IpSlAKUpQClKUApSlAKUpQClKUBV+MOHsnnrmw+EykNpaWrmZ4ZLXxhNIB8hI5gCFPUD1APkK53HxHxNHiFyuQzVla2rQRyk/dpdgW1vpz9gWC77k7GunXtlcjlBtshmrEGLxlyT2lvb3CCWKZZVE4EiHuFLO2xogDQ9D3M1uYVGnVfaimyIzcGSy9hA1xncjlLC7nSJ/gI1t4wHXfUKjEqB3LHz116kQ/HPD9vPkeHjbyML66TdxMkYUmJAupCq9AwHTp3OgPIV0e1sbWB0t0DyS6JuHRiivtixMiqQp2zMQpB1s66VE5SOC8ktcs+Oupr2SCaztrFdsJSdsGJH0ghN83owqGdtmxYaNODSSRduB7vIXFneQ5KSWc2tz4UVxKqh5E5Fb5goA2CxXp+zVkrTxNmthYRW69So27a1zOTtjr3JJ/fW5UjJK19BSlYYgDqdD1ocM0qjX/2gs90YeHMLPmI0ILzRzrEjL5shIPMPfoCegJqzcP5q2ztj8VbLLEyt4c0Ey8skEg7o48j1B9wQR0NBck6UpQClKUApSlAKUpQA9qoHG2MuLHKtmY8b95Yy5jRL+3VA7xMhJSZVP1dDogdeikdqv8AUZn8xDhbH4iVXlldxFb28f1zyn6UX36E77AAk9BS1yUZODzIqGPhsbu0Saxn8WwmHPHHGFEWj6AAE+4O/etW1z9hb8ZW33jdpa2kCzQxM6nlkmPhjZbWl1+sUbI2aq1rjM1ZRWN3g8gIFv41GQtFQSzLcqD4zorfLsEde3bsx0Dt2IiuZby3w9hcZCySK2ZZRrm8VpXlaR+Yg75gNgDYIPSiptS1LKuNhOg3HhvOzxOkiK8bq6MNqynYI9q+65Rixe8JcQzWuHL3lkCZp8eHBZonYnmjBICujHqNDmVh3IqeuvtMw6zG3tIrlnj5hM91C9vFBo607MvQnrrprodkVKUXHeZqc41F2S7TSpDG0kjKiKNszHQA9Sa5rn+IJeKlnt8dMLfARLu4uXB/2kf18P0XvJ/h+qKu83f/AGkTm1t4jZ8PQNuZucN47KevMexTYOh562dDpVisMdExibkVLCFle2ib6pJP+1ffc9uUeWt99cpITlbcV3HOb3OTYeJLmyEEYljWOdonLADmeQqRzMOeL5TtdHlA+U6u3BiGXKZi+jKmBjFbsyAASzRgiRxr02E9doR2Aqv5i4tYc4YrKK0gyE1uqz5AcvjQRM/IDy6JbR6+g0O4roOKx9vi7CGxs05IIV5VBJJPqSfMk7JPmTujYgnvZt0pSokxSlKAUpSgFKUoBVKyLPe/aC0cx3DjMcjQp5eJM7hn/MLHofm3rV1qocXGHC5i0z9xII7OSL4G8c60m25onY+Shiy/+ID5VOFlJXKMTGUqMlHeaEttc4nISZCG1W/ilVVldI1F0gB8iNeIo9D8w10Lb1VfmzPDq3WSXG5prX71hZpjbjb286gLzcmuZWYHr01tPInrbsy80i2lrBsJdzeHLIraKxhWZtH1IXlB8ubflX3g1H3ZBKAoMqBwqAaRT1CjXkBofurTa7sjxo1FGOaSOVYmzGCzVnPho8jdZOdXiMt5AIonEgP6zk3zrpkJPP8AUA2j0FMpPNb3d5isHcXUl9YMrOGgk8OZmG35yrFSWJYkFACCQOujVh4pkmn4jkxeEkSXIzvHNJcsdfdTBeQMT58ykgJ0OyT+Kpe0tLPh7AyQzNq0Ry9y31vdSMfpP7bMTogdyQo6Vnmm5HtUK14Z2u0/Q98XbWljgrS3En+77WONFkI63LDQU9O4J0B+0deXeG4ty0ccqWk96lvkptOimRFFhBvTyFj08QqWAPXqdAa2TK/EZG/uYLaCBI8vKniRwO3OlhGdjxZdd31sBR3PQHQZquOE4fscRZLBEnjSGTxpricBpJpT3dj6/l2HQaFcbOwhd3ZzfhLhBMhc2C20Ahwdu0V0ZY+ZRcSpzoCn7SuojZj26DvvY695VgDVZqBfKV2KUpQiKUpQClKUArGxWa5xiMXcZK4vMxf5LJJc3F5K0CwXjokMKsVReQHlPQb6jualGLk7IqrVoUY5pnR91H8QWUWRwl/Z3CF45rd0YLvfUeWvOoCGfiPGg+HdQZeIdku1EEvv86Lynp2BQduprzzHGbwYu55MJlEv/Cbw4ni/Vg9ttMu41A77JFdcJLecp4ilU7siEbH2drj7e6x2Qvca0sSS+HZzL4TbHUKku4x33oa7VC5nTGSyGayl5kxFztM0/wANBZRn/pXEPKD6gHZY+x3WcPmc/kuFbePhnG2uMsYbURLeZG4+kquiyAA7Ua7nvUdjbPJ4eFbvNXMC4hp9fHqjLKZn+m6kDbBAbSqW6Do2hrrOUlbQyUqErtz/AGWDhvF2eHsmf54oY9meWYnxCzdy5HeVunT8APKOrHfty397lrZIYEOSKE2Nk/WLHxdvHm1+MjoB37qPxNUVlczHjlsdQlZnYR4bGTMxfZ6fETDqxJ38qnbb/vMeXo/BWGOLw0Ut4jHK3aLNfzSHbvKR1Hso7BR0AqtmyMbu7Nvh7B2+DtGjjZpriZvEubqT655PNm/0A6AaAqVpSolopSlAKUpQClKUApSlAD1FUnD28dxw7HZu7hQjQu8blGBVipII6g7FWO24iwt1cta22WsZJ1kMbRJcKWDjuut9/aq3gY2s7zNY5xpYMjLLF0+pJtS/yZ3X/LV1HfYwbRi3SUlwZG4LLXCZ6+xuWu4fHit0YqW1zFSQ0ig/hZTEem9NzDfSoy/vRxUHuryY2XCVseZnclGvyP4Hw9+X4qjPtIwNvxRxTZxWk8MMuPgLZK5lUGOCLfMgbqNn6vl9D11UNiYMhYZm1W/W6yFm9w5xaXrOkayqAyKVLFVLAMAOUlTrsdqOzk+6RoUIO1Xi0Xu8vLb7vbK5wfAYS3AaCzkXlaXXZnX3/DH+RPXotWy36UcQ291eJKbSOa2dIcS6aCxHWpJHJAWTY5h31rXmRWftFN9+kfDmUR4rnFSMPBt7hT4Xj6JXmA67bpo9daP5HeuuLrS6t4fu+1uZru8f9Var/aPMCdrs9uUg7f6UA+XZ6is1xVjS4dmsMljLLL3luk2ZhyVk1zc3TK0oJuFQqFH9mo7AdOxOvM90FcP4da9t+GM9jLrwXfH3kc/xNuS0TEuJHQMe7KysPXtuu3qdqD6jdJcDlFu8l9zNKUqBeKUpQClKUBXl4st1B+Kx+RtyCR/YeLv3/Vlq9I+McAyK0mSjtuY6C3itbsT+UgU1HyTyHmXxDrmPQ19NdM6qHiiKjyAI3/OvlodIrPtx+cy90fAsdtfWt0oa2uYZgfOOQN/Svc9RVHu8dir9t3+Ls517hXiDaPqOYGvP7qsYxq1+LttDSiC6kjA9tKwH/wCVrh0hwz7yaOdTI5jxhwnHjc9e23hpHceM9zaz8nSWN3LAH10TynzGgemxXvwxxRmBf3tkH8bKTW0cC3E55ltY4i5aSVifmAWT5W89AHr3s3GmHkvYbYx5TIPfBzHYwSSJIpdh12WXm5dAs3zHou9bArS4UsbZ7mXH450n5WWW8vmGzM4J0wB7ICNRr2JBYggDn9HA11XvVpSvH7+PH/hDEZJU8slqTGDxlstgEG47SN/iJpZzyySyHTGaX0kOwwB+gAE6PKFp/wBqXFsEEUWJxxAli0VjClfh9D5WPYiTsQPw7JPzEcs1xJxCVkkxeMjmjW2lETN3bxCdjQP1SE9RzdB1dvw1AJaLd2UizNBDjYuZJZRopsHqV5j82m7u+ySDpeteik2Y3NRd2SNxDcX+LFtPPJNDloUEM1xISFuSvNBMCNhAzc0bAdAyrofN10uFMHb2XFV3w3b3Uq5ARmTIZErySOnykxQea75htj1PXWq848fhoEIits1GikFZUiuVQabmBGhygBvm7a31qQx+TxWQ4tx19cZCBbtlkx88okEbmVdNDKAexI2pOtb2vY6rkXFvRpiU24yyprTwLzxJjbW34MvsbZwx28DW5hjjjAULzHQ17kn+NXyJeSJF/ZUCqfmYjewWNrFIrNNfW52D3VJBI3b+6jVcgRqp1u8U7Pv1bb8TNKbpVJvFKUoBSlKAoc2KzVvuR8bKzFv+r70SAdf2ZeQfwH8a0Lu6urZHL3bWgQbZsjYOFAHU7cFVrpdCN149TYuGm7q65+tyxVGcztcllJIzKtpYX0BXaSY+95i49dOAB/zEe9bltlFlKrcWl7aSN2WeHoD/AIlLL/Orbe4DE30glusdbPKO0vhgOPyYdR/Go5uEII0RcfkslaBTvRn8cH2Pihjr8iD71grdH7/xtc17+hNVfEo3EDyLccRSSMUEWLi8Bh0KxM7eOVPfelXevRa9Lm9nhu7WxhlXF4xJmikltlQSFA3JDosCAn0KSBzAsnYNupfiThbO6gvLGSyvp7UtzRlWhaaFh+si1tgeYAa2R1ANVmzSG6s4sdEQYhGqxSyLoGIgrGXB9gYJB33ynp017uz6c6WGjTmrNaafOJmqayuVbc9h8XaPFcw3WMt5XAuuQt4szaRiy7DHlPVvc1aOHLOO54jltmjU2WHhjECcg14rr9X+VQdf4qrOSvZby+vrC7HLkxZNa8r655Gibnj36khtE+fKD51a+FZ4bfiK6WEj4fK263ULg7DOvRhv/CynXsajtaVRYGp1e+3LjyKqSXXq/wA+al4inEY/sYn/ADH8919XEtndLyz4+JhvsSD/AKVpm4gVirTRhh0ILjYr0BBAIIIPYg1+fxxFaEdN3+L2PUsjUPD/AA38QtxHio4LhevjxRqkgPsy6I/PdbSWkcagWeXyUHUaVp3fQ/zFqzSro7TxEd0ubXozmRGIRnYF1DxEbkseguoYWI/5VSvX714mtlbmixd2R6+Jb/8AmHif0rzpWmO3cXH6vT2/Jzqom3+lF5FEDcYWWRwOq2lwj9fbn5P9K94eLLNkU3NpkLZm7rJal+X82j5l/nUds1itEOkeIXein5oi6MSY/Szh8FFlzFnA7j5UnlETH8g2jSolE8Rwh2d0r0aO351I36rn+iDpW4lwpSlfSFIpSlANCuYfaBgXw8z5mwRUsXZpZ/1ZYW0rfU5Ud4pB0kHkdOOuzXT6wwDDRAI9DQHCYocbxfOk8NwgyAVY4Y4JPGujynYJGxysh2PEJKsp2fLWnxHjcvwfEk2ct0Fq06mOW1lIRJiCSYmA542Om2hUqevXR1XcMTw9hsNJJJicXZ2bydHaCFULD02B29q2MnjbLLWUlnkraK5tpB80ci7B/wDv3rt7qxBwTPz3d8WX8WPNxY3t1cxKgLpk7aMxdddNlVYnr5f/ABVg4NS+4owyZDHY3G+JHIVnhschLZyxsD02oBUgjqATqtrib7M7jDpvh2Ka/wAa41JaPIDLAevzITrmH93v+ezVVw9rfYS9W7wlrl7C+j789nMFcD8MileVh7d/TrXm1MPRzPNTsv66edjVCHZ7MvMu9x9+WAd5o85bLvlUT2KXsQ9/1J5wPcmvuHiCb4lLcSYu5kK8zRi6NvNr1ETg/wDqFdB4Zyc2YwVlkLmzls55og0kEqlWRuxGj11vt7arcu7C0vozHe2sFzGe6TRhwf3EVRV2Jh57vT2s+ZBVGihffSRFReWF/b8x0GNuZV/MtHzAD3Oq2LXKY+8dktb63lkU6ZEkBZT7r3FTsvBmEJU2sE1kU+n4O4eFR/lU8p/eDUfkOC5Z1CxZKKcB9lcjZJOAPQFeQg+/X8q8ut0df0Pn+Hf1LFV8T5pWhJwzlbOR3gtSVCjRsb9h19BDIOQfnvdeEs9/ZOFujPGutn4uwbX75Y/kH8K8utsfE0+D8va5NVET+OXmvoh+f9KVr8KXyX98CrW7cobrBcCUf0BB9iKV7GyMK1QeZa3f4ITlqXGlKV9QZxSlKAUpSgFKUoAO1PSlKLeFvHnSlKHRSlK6jhg+VD2NKVxhHMuIf+I3Dn/eT/8AsPSlKR4kz//Z"/>
          <p:cNvSpPr>
            <a:spLocks noChangeAspect="1" noChangeArrowheads="1"/>
          </p:cNvSpPr>
          <p:nvPr/>
        </p:nvSpPr>
        <p:spPr bwMode="auto">
          <a:xfrm>
            <a:off x="63500" y="-515938"/>
            <a:ext cx="981075" cy="1057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3" name="AutoShape 5" descr="data:image/jpeg;base64,/9j/4AAQSkZJRgABAQAAAQABAAD/2wBDAAkGBwgHBgkIBwgKCgkLDRYPDQwMDRsUFRAWIB0iIiAdHx8kKDQsJCYxJx8fLT0tMTU3Ojo6Iys/RD84QzQ5Ojf/2wBDAQoKCg0MDRoPDxo3JR8lNzc3Nzc3Nzc3Nzc3Nzc3Nzc3Nzc3Nzc3Nzc3Nzc3Nzc3Nzc3Nzc3Nzc3Nzc3Nzc3Nzf/wAARCACRAIcDASIAAhEBAxEB/8QAHAABAAIDAQEBAAAAAAAAAAAAAAUGAQQHAwII/8QARBAAAgEEAAQEAwQHBQQLAAAAAQIDAAQFEQYSITETQVFhFCIyBxVCcRYjUoGRobEzYnKCwSQlN5JDRVNzg6Kys9Hh8f/EABsBAQADAQEBAQAAAAAAAAAAAAACAwQBBQYH/8QAMBEAAgECAwQJBAMBAAAAAAAAAAECAxEEEiEFMUGhBhMiMlGRsdHwQmHB4TNicYH/2gAMAwEAAhEDEQA/AO30pSuHBSlKAUpSgNXKXYx+Nurxo2lW3haUxp3blBOh79K53f8AE2SjgjnzvENrhROgljssfCJZlU9ts4bfTzCAV0TKTWlvjrqXISLHaJExmdzoKmuv8q5NiuHIsvg8fNlOHLlryOFYvFlufAeSNeiM4Ddyut76g7FW0lFvtFFeahbM2lxta/M2MThOHOJYbyWxymYkd5Oa5JvJUZnIGmKnodgemumvLQ98HbT8N8TWdjjp5GtxPHBPGWISSGVZCjFewdWjPVdbB6j03cPjr/BxPFisFjbeF25neXJSF2HqT4R6j03XOsr9ol1BxgPA+EureK/t5PEgZipCAqyqSfmB5j10OvlVlTKlojLSlOdd5JNx+71P0ZSvlG5lB9Ruvqsx6IpSlAKUpQClKUApSlAKUpQClKUBV+MOHsnnrmw+EykNpaWrmZ4ZLXxhNIB8hI5gCFPUD1APkK53HxHxNHiFyuQzVla2rQRyk/dpdgW1vpz9gWC77k7GunXtlcjlBtshmrEGLxlyT2lvb3CCWKZZVE4EiHuFLO2xogDQ9D3M1uYVGnVfaimyIzcGSy9hA1xncjlLC7nSJ/gI1t4wHXfUKjEqB3LHz116kQ/HPD9vPkeHjbyML66TdxMkYUmJAupCq9AwHTp3OgPIV0e1sbWB0t0DyS6JuHRiivtixMiqQp2zMQpB1s66VE5SOC8ktcs+Oupr2SCaztrFdsJSdsGJH0ghN83owqGdtmxYaNODSSRduB7vIXFneQ5KSWc2tz4UVxKqh5E5Fb5goA2CxXp+zVkrTxNmthYRW69So27a1zOTtjr3JJ/fW5UjJK19BSlYYgDqdD1ocM0qjX/2gs90YeHMLPmI0ILzRzrEjL5shIPMPfoCegJqzcP5q2ztj8VbLLEyt4c0Ey8skEg7o48j1B9wQR0NBck6UpQClKUApSlAKUpQA9qoHG2MuLHKtmY8b95Yy5jRL+3VA7xMhJSZVP1dDogdeikdqv8AUZn8xDhbH4iVXlldxFb28f1zyn6UX36E77AAk9BS1yUZODzIqGPhsbu0Saxn8WwmHPHHGFEWj6AAE+4O/etW1z9hb8ZW33jdpa2kCzQxM6nlkmPhjZbWl1+sUbI2aq1rjM1ZRWN3g8gIFv41GQtFQSzLcqD4zorfLsEde3bsx0Dt2IiuZby3w9hcZCySK2ZZRrm8VpXlaR+Yg75gNgDYIPSiptS1LKuNhOg3HhvOzxOkiK8bq6MNqynYI9q+65Rixe8JcQzWuHL3lkCZp8eHBZonYnmjBICujHqNDmVh3IqeuvtMw6zG3tIrlnj5hM91C9vFBo607MvQnrrprodkVKUXHeZqc41F2S7TSpDG0kjKiKNszHQA9Sa5rn+IJeKlnt8dMLfARLu4uXB/2kf18P0XvJ/h+qKu83f/AGkTm1t4jZ8PQNuZucN47KevMexTYOh562dDpVisMdExibkVLCFle2ib6pJP+1ffc9uUeWt99cpITlbcV3HOb3OTYeJLmyEEYljWOdonLADmeQqRzMOeL5TtdHlA+U6u3BiGXKZi+jKmBjFbsyAASzRgiRxr02E9doR2Aqv5i4tYc4YrKK0gyE1uqz5AcvjQRM/IDy6JbR6+g0O4roOKx9vi7CGxs05IIV5VBJJPqSfMk7JPmTujYgnvZt0pSokxSlKAUpSgFKUoBVKyLPe/aC0cx3DjMcjQp5eJM7hn/MLHofm3rV1qocXGHC5i0z9xII7OSL4G8c60m25onY+Shiy/+ID5VOFlJXKMTGUqMlHeaEttc4nISZCG1W/ilVVldI1F0gB8iNeIo9D8w10Lb1VfmzPDq3WSXG5prX71hZpjbjb286gLzcmuZWYHr01tPInrbsy80i2lrBsJdzeHLIraKxhWZtH1IXlB8ubflX3g1H3ZBKAoMqBwqAaRT1CjXkBofurTa7sjxo1FGOaSOVYmzGCzVnPho8jdZOdXiMt5AIonEgP6zk3zrpkJPP8AUA2j0FMpPNb3d5isHcXUl9YMrOGgk8OZmG35yrFSWJYkFACCQOujVh4pkmn4jkxeEkSXIzvHNJcsdfdTBeQMT58ykgJ0OyT+Kpe0tLPh7AyQzNq0Ry9y31vdSMfpP7bMTogdyQo6Vnmm5HtUK14Z2u0/Q98XbWljgrS3En+77WONFkI63LDQU9O4J0B+0deXeG4ty0ccqWk96lvkptOimRFFhBvTyFj08QqWAPXqdAa2TK/EZG/uYLaCBI8vKniRwO3OlhGdjxZdd31sBR3PQHQZquOE4fscRZLBEnjSGTxpricBpJpT3dj6/l2HQaFcbOwhd3ZzfhLhBMhc2C20Ahwdu0V0ZY+ZRcSpzoCn7SuojZj26DvvY695VgDVZqBfKV2KUpQiKUpQClKUArGxWa5xiMXcZK4vMxf5LJJc3F5K0CwXjokMKsVReQHlPQb6jualGLk7IqrVoUY5pnR91H8QWUWRwl/Z3CF45rd0YLvfUeWvOoCGfiPGg+HdQZeIdku1EEvv86Lynp2BQduprzzHGbwYu55MJlEv/Cbw4ni/Vg9ttMu41A77JFdcJLecp4ilU7siEbH2drj7e6x2Qvca0sSS+HZzL4TbHUKku4x33oa7VC5nTGSyGayl5kxFztM0/wANBZRn/pXEPKD6gHZY+x3WcPmc/kuFbePhnG2uMsYbURLeZG4+kquiyAA7Ua7nvUdjbPJ4eFbvNXMC4hp9fHqjLKZn+m6kDbBAbSqW6Do2hrrOUlbQyUqErtz/AGWDhvF2eHsmf54oY9meWYnxCzdy5HeVunT8APKOrHfty397lrZIYEOSKE2Nk/WLHxdvHm1+MjoB37qPxNUVlczHjlsdQlZnYR4bGTMxfZ6fETDqxJ38qnbb/vMeXo/BWGOLw0Ut4jHK3aLNfzSHbvKR1Hso7BR0AqtmyMbu7Nvh7B2+DtGjjZpriZvEubqT655PNm/0A6AaAqVpSolopSlAKUpQClKUApSlAD1FUnD28dxw7HZu7hQjQu8blGBVipII6g7FWO24iwt1cta22WsZJ1kMbRJcKWDjuut9/aq3gY2s7zNY5xpYMjLLF0+pJtS/yZ3X/LV1HfYwbRi3SUlwZG4LLXCZ6+xuWu4fHit0YqW1zFSQ0ig/hZTEem9NzDfSoy/vRxUHuryY2XCVseZnclGvyP4Hw9+X4qjPtIwNvxRxTZxWk8MMuPgLZK5lUGOCLfMgbqNn6vl9D11UNiYMhYZm1W/W6yFm9w5xaXrOkayqAyKVLFVLAMAOUlTrsdqOzk+6RoUIO1Xi0Xu8vLb7vbK5wfAYS3AaCzkXlaXXZnX3/DH+RPXotWy36UcQ291eJKbSOa2dIcS6aCxHWpJHJAWTY5h31rXmRWftFN9+kfDmUR4rnFSMPBt7hT4Xj6JXmA67bpo9daP5HeuuLrS6t4fu+1uZru8f9Var/aPMCdrs9uUg7f6UA+XZ6is1xVjS4dmsMljLLL3luk2ZhyVk1zc3TK0oJuFQqFH9mo7AdOxOvM90FcP4da9t+GM9jLrwXfH3kc/xNuS0TEuJHQMe7KysPXtuu3qdqD6jdJcDlFu8l9zNKUqBeKUpQClKUBXl4st1B+Kx+RtyCR/YeLv3/Vlq9I+McAyK0mSjtuY6C3itbsT+UgU1HyTyHmXxDrmPQ19NdM6qHiiKjyAI3/OvlodIrPtx+cy90fAsdtfWt0oa2uYZgfOOQN/Svc9RVHu8dir9t3+Ls517hXiDaPqOYGvP7qsYxq1+LttDSiC6kjA9tKwH/wCVrh0hwz7yaOdTI5jxhwnHjc9e23hpHceM9zaz8nSWN3LAH10TynzGgemxXvwxxRmBf3tkH8bKTW0cC3E55ltY4i5aSVifmAWT5W89AHr3s3GmHkvYbYx5TIPfBzHYwSSJIpdh12WXm5dAs3zHou9bArS4UsbZ7mXH450n5WWW8vmGzM4J0wB7ICNRr2JBYggDn9HA11XvVpSvH7+PH/hDEZJU8slqTGDxlstgEG47SN/iJpZzyySyHTGaX0kOwwB+gAE6PKFp/wBqXFsEEUWJxxAli0VjClfh9D5WPYiTsQPw7JPzEcs1xJxCVkkxeMjmjW2lETN3bxCdjQP1SE9RzdB1dvw1AJaLd2UizNBDjYuZJZRopsHqV5j82m7u+ySDpeteik2Y3NRd2SNxDcX+LFtPPJNDloUEM1xISFuSvNBMCNhAzc0bAdAyrofN10uFMHb2XFV3w3b3Uq5ARmTIZErySOnykxQea75htj1PXWq848fhoEIits1GikFZUiuVQabmBGhygBvm7a31qQx+TxWQ4tx19cZCBbtlkx88okEbmVdNDKAexI2pOtb2vY6rkXFvRpiU24yyprTwLzxJjbW34MvsbZwx28DW5hjjjAULzHQ17kn+NXyJeSJF/ZUCqfmYjewWNrFIrNNfW52D3VJBI3b+6jVcgRqp1u8U7Pv1bb8TNKbpVJvFKUoBSlKAoc2KzVvuR8bKzFv+r70SAdf2ZeQfwH8a0Lu6urZHL3bWgQbZsjYOFAHU7cFVrpdCN149TYuGm7q65+tyxVGcztcllJIzKtpYX0BXaSY+95i49dOAB/zEe9bltlFlKrcWl7aSN2WeHoD/AIlLL/Orbe4DE30glusdbPKO0vhgOPyYdR/Go5uEII0RcfkslaBTvRn8cH2Pihjr8iD71grdH7/xtc17+hNVfEo3EDyLccRSSMUEWLi8Bh0KxM7eOVPfelXevRa9Lm9nhu7WxhlXF4xJmikltlQSFA3JDosCAn0KSBzAsnYNupfiThbO6gvLGSyvp7UtzRlWhaaFh+si1tgeYAa2R1ANVmzSG6s4sdEQYhGqxSyLoGIgrGXB9gYJB33ynp017uz6c6WGjTmrNaafOJmqayuVbc9h8XaPFcw3WMt5XAuuQt4szaRiy7DHlPVvc1aOHLOO54jltmjU2WHhjECcg14rr9X+VQdf4qrOSvZby+vrC7HLkxZNa8r655Gibnj36khtE+fKD51a+FZ4bfiK6WEj4fK263ULg7DOvRhv/CynXsajtaVRYGp1e+3LjyKqSXXq/wA+al4inEY/sYn/ADH8919XEtndLyz4+JhvsSD/AKVpm4gVirTRhh0ILjYr0BBAIIIPYg1+fxxFaEdN3+L2PUsjUPD/AA38QtxHio4LhevjxRqkgPsy6I/PdbSWkcagWeXyUHUaVp3fQ/zFqzSro7TxEd0ubXozmRGIRnYF1DxEbkseguoYWI/5VSvX714mtlbmixd2R6+Jb/8AmHif0rzpWmO3cXH6vT2/Jzqom3+lF5FEDcYWWRwOq2lwj9fbn5P9K94eLLNkU3NpkLZm7rJal+X82j5l/nUds1itEOkeIXein5oi6MSY/Szh8FFlzFnA7j5UnlETH8g2jSolE8Rwh2d0r0aO351I36rn+iDpW4lwpSlfSFIpSlANCuYfaBgXw8z5mwRUsXZpZ/1ZYW0rfU5Ud4pB0kHkdOOuzXT6wwDDRAI9DQHCYocbxfOk8NwgyAVY4Y4JPGujynYJGxysh2PEJKsp2fLWnxHjcvwfEk2ct0Fq06mOW1lIRJiCSYmA542Om2hUqevXR1XcMTw9hsNJJJicXZ2bydHaCFULD02B29q2MnjbLLWUlnkraK5tpB80ci7B/wDv3rt7qxBwTPz3d8WX8WPNxY3t1cxKgLpk7aMxdddNlVYnr5f/ABVg4NS+4owyZDHY3G+JHIVnhschLZyxsD02oBUgjqATqtrib7M7jDpvh2Ka/wAa41JaPIDLAevzITrmH93v+ezVVw9rfYS9W7wlrl7C+j789nMFcD8MileVh7d/TrXm1MPRzPNTsv66edjVCHZ7MvMu9x9+WAd5o85bLvlUT2KXsQ9/1J5wPcmvuHiCb4lLcSYu5kK8zRi6NvNr1ETg/wDqFdB4Zyc2YwVlkLmzls55og0kEqlWRuxGj11vt7arcu7C0vozHe2sFzGe6TRhwf3EVRV2Jh57vT2s+ZBVGihffSRFReWF/b8x0GNuZV/MtHzAD3Oq2LXKY+8dktb63lkU6ZEkBZT7r3FTsvBmEJU2sE1kU+n4O4eFR/lU8p/eDUfkOC5Z1CxZKKcB9lcjZJOAPQFeQg+/X8q8ut0df0Pn+Hf1LFV8T5pWhJwzlbOR3gtSVCjRsb9h19BDIOQfnvdeEs9/ZOFujPGutn4uwbX75Y/kH8K8utsfE0+D8va5NVET+OXmvoh+f9KVr8KXyX98CrW7cobrBcCUf0BB9iKV7GyMK1QeZa3f4ITlqXGlKV9QZxSlKAUpSgFKUoAO1PSlKLeFvHnSlKHRSlK6jhg+VD2NKVxhHMuIf+I3Dn/eT/8AsPSlKR4kz//Z"/>
          <p:cNvSpPr>
            <a:spLocks noChangeAspect="1" noChangeArrowheads="1"/>
          </p:cNvSpPr>
          <p:nvPr/>
        </p:nvSpPr>
        <p:spPr bwMode="auto">
          <a:xfrm>
            <a:off x="63500" y="-515938"/>
            <a:ext cx="981075" cy="1057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AutoShape 7" descr="data:image/jpeg;base64,/9j/4AAQSkZJRgABAQAAAQABAAD/2wBDAAkGBwgHBgkIBwgKCgkLDRYPDQwMDRsUFRAWIB0iIiAdHx8kKDQsJCYxJx8fLT0tMTU3Ojo6Iys/RD84QzQ5Ojf/2wBDAQoKCg0MDRoPDxo3JR8lNzc3Nzc3Nzc3Nzc3Nzc3Nzc3Nzc3Nzc3Nzc3Nzc3Nzc3Nzc3Nzc3Nzc3Nzc3Nzc3Nzf/wAARCACRAIcDASIAAhEBAxEB/8QAHAABAAIDAQEBAAAAAAAAAAAAAAUGAQQHAwII/8QARBAAAgEEAAQEAwQHBQQLAAAAAQIDAAQFEQYSITETQVFhFCIyBxVCcRYjUoGRobEzYnKCwSQlN5JDRVNzg6Kys9Hh8f/EABsBAQADAQEBAQAAAAAAAAAAAAACAwQBBQYH/8QAMBEAAgECAwQJBAMBAAAAAAAAAAECAxEEEiEFMUGhBhMiMlGRsdHwQmHB4TNicYH/2gAMAwEAAhEDEQA/AO30pSuHBSlKAUpSgNXKXYx+Nurxo2lW3haUxp3blBOh79K53f8AE2SjgjnzvENrhROgljssfCJZlU9ts4bfTzCAV0TKTWlvjrqXISLHaJExmdzoKmuv8q5NiuHIsvg8fNlOHLlryOFYvFlufAeSNeiM4Ddyut76g7FW0lFvtFFeahbM2lxta/M2MThOHOJYbyWxymYkd5Oa5JvJUZnIGmKnodgemumvLQ98HbT8N8TWdjjp5GtxPHBPGWISSGVZCjFewdWjPVdbB6j03cPjr/BxPFisFjbeF25neXJSF2HqT4R6j03XOsr9ol1BxgPA+EureK/t5PEgZipCAqyqSfmB5j10OvlVlTKlojLSlOdd5JNx+71P0ZSvlG5lB9Ruvqsx6IpSlAKUpQClKUApSlAKUpQClKUBV+MOHsnnrmw+EykNpaWrmZ4ZLXxhNIB8hI5gCFPUD1APkK53HxHxNHiFyuQzVla2rQRyk/dpdgW1vpz9gWC77k7GunXtlcjlBtshmrEGLxlyT2lvb3CCWKZZVE4EiHuFLO2xogDQ9D3M1uYVGnVfaimyIzcGSy9hA1xncjlLC7nSJ/gI1t4wHXfUKjEqB3LHz116kQ/HPD9vPkeHjbyML66TdxMkYUmJAupCq9AwHTp3OgPIV0e1sbWB0t0DyS6JuHRiivtixMiqQp2zMQpB1s66VE5SOC8ktcs+Oupr2SCaztrFdsJSdsGJH0ghN83owqGdtmxYaNODSSRduB7vIXFneQ5KSWc2tz4UVxKqh5E5Fb5goA2CxXp+zVkrTxNmthYRW69So27a1zOTtjr3JJ/fW5UjJK19BSlYYgDqdD1ocM0qjX/2gs90YeHMLPmI0ILzRzrEjL5shIPMPfoCegJqzcP5q2ztj8VbLLEyt4c0Ey8skEg7o48j1B9wQR0NBck6UpQClKUApSlAKUpQA9qoHG2MuLHKtmY8b95Yy5jRL+3VA7xMhJSZVP1dDogdeikdqv8AUZn8xDhbH4iVXlldxFb28f1zyn6UX36E77AAk9BS1yUZODzIqGPhsbu0Saxn8WwmHPHHGFEWj6AAE+4O/etW1z9hb8ZW33jdpa2kCzQxM6nlkmPhjZbWl1+sUbI2aq1rjM1ZRWN3g8gIFv41GQtFQSzLcqD4zorfLsEde3bsx0Dt2IiuZby3w9hcZCySK2ZZRrm8VpXlaR+Yg75gNgDYIPSiptS1LKuNhOg3HhvOzxOkiK8bq6MNqynYI9q+65Rixe8JcQzWuHL3lkCZp8eHBZonYnmjBICujHqNDmVh3IqeuvtMw6zG3tIrlnj5hM91C9vFBo607MvQnrrprodkVKUXHeZqc41F2S7TSpDG0kjKiKNszHQA9Sa5rn+IJeKlnt8dMLfARLu4uXB/2kf18P0XvJ/h+qKu83f/AGkTm1t4jZ8PQNuZucN47KevMexTYOh562dDpVisMdExibkVLCFle2ib6pJP+1ffc9uUeWt99cpITlbcV3HOb3OTYeJLmyEEYljWOdonLADmeQqRzMOeL5TtdHlA+U6u3BiGXKZi+jKmBjFbsyAASzRgiRxr02E9doR2Aqv5i4tYc4YrKK0gyE1uqz5AcvjQRM/IDy6JbR6+g0O4roOKx9vi7CGxs05IIV5VBJJPqSfMk7JPmTujYgnvZt0pSokxSlKAUpSgFKUoBVKyLPe/aC0cx3DjMcjQp5eJM7hn/MLHofm3rV1qocXGHC5i0z9xII7OSL4G8c60m25onY+Shiy/+ID5VOFlJXKMTGUqMlHeaEttc4nISZCG1W/ilVVldI1F0gB8iNeIo9D8w10Lb1VfmzPDq3WSXG5prX71hZpjbjb286gLzcmuZWYHr01tPInrbsy80i2lrBsJdzeHLIraKxhWZtH1IXlB8ubflX3g1H3ZBKAoMqBwqAaRT1CjXkBofurTa7sjxo1FGOaSOVYmzGCzVnPho8jdZOdXiMt5AIonEgP6zk3zrpkJPP8AUA2j0FMpPNb3d5isHcXUl9YMrOGgk8OZmG35yrFSWJYkFACCQOujVh4pkmn4jkxeEkSXIzvHNJcsdfdTBeQMT58ykgJ0OyT+Kpe0tLPh7AyQzNq0Ry9y31vdSMfpP7bMTogdyQo6Vnmm5HtUK14Z2u0/Q98XbWljgrS3En+77WONFkI63LDQU9O4J0B+0deXeG4ty0ccqWk96lvkptOimRFFhBvTyFj08QqWAPXqdAa2TK/EZG/uYLaCBI8vKniRwO3OlhGdjxZdd31sBR3PQHQZquOE4fscRZLBEnjSGTxpricBpJpT3dj6/l2HQaFcbOwhd3ZzfhLhBMhc2C20Ahwdu0V0ZY+ZRcSpzoCn7SuojZj26DvvY695VgDVZqBfKV2KUpQiKUpQClKUArGxWa5xiMXcZK4vMxf5LJJc3F5K0CwXjokMKsVReQHlPQb6jualGLk7IqrVoUY5pnR91H8QWUWRwl/Z3CF45rd0YLvfUeWvOoCGfiPGg+HdQZeIdku1EEvv86Lynp2BQduprzzHGbwYu55MJlEv/Cbw4ni/Vg9ttMu41A77JFdcJLecp4ilU7siEbH2drj7e6x2Qvca0sSS+HZzL4TbHUKku4x33oa7VC5nTGSyGayl5kxFztM0/wANBZRn/pXEPKD6gHZY+x3WcPmc/kuFbePhnG2uMsYbURLeZG4+kquiyAA7Ua7nvUdjbPJ4eFbvNXMC4hp9fHqjLKZn+m6kDbBAbSqW6Do2hrrOUlbQyUqErtz/AGWDhvF2eHsmf54oY9meWYnxCzdy5HeVunT8APKOrHfty397lrZIYEOSKE2Nk/WLHxdvHm1+MjoB37qPxNUVlczHjlsdQlZnYR4bGTMxfZ6fETDqxJ38qnbb/vMeXo/BWGOLw0Ut4jHK3aLNfzSHbvKR1Hso7BR0AqtmyMbu7Nvh7B2+DtGjjZpriZvEubqT655PNm/0A6AaAqVpSolopSlAKUpQClKUApSlAD1FUnD28dxw7HZu7hQjQu8blGBVipII6g7FWO24iwt1cta22WsZJ1kMbRJcKWDjuut9/aq3gY2s7zNY5xpYMjLLF0+pJtS/yZ3X/LV1HfYwbRi3SUlwZG4LLXCZ6+xuWu4fHit0YqW1zFSQ0ig/hZTEem9NzDfSoy/vRxUHuryY2XCVseZnclGvyP4Hw9+X4qjPtIwNvxRxTZxWk8MMuPgLZK5lUGOCLfMgbqNn6vl9D11UNiYMhYZm1W/W6yFm9w5xaXrOkayqAyKVLFVLAMAOUlTrsdqOzk+6RoUIO1Xi0Xu8vLb7vbK5wfAYS3AaCzkXlaXXZnX3/DH+RPXotWy36UcQ291eJKbSOa2dIcS6aCxHWpJHJAWTY5h31rXmRWftFN9+kfDmUR4rnFSMPBt7hT4Xj6JXmA67bpo9daP5HeuuLrS6t4fu+1uZru8f9Var/aPMCdrs9uUg7f6UA+XZ6is1xVjS4dmsMljLLL3luk2ZhyVk1zc3TK0oJuFQqFH9mo7AdOxOvM90FcP4da9t+GM9jLrwXfH3kc/xNuS0TEuJHQMe7KysPXtuu3qdqD6jdJcDlFu8l9zNKUqBeKUpQClKUBXl4st1B+Kx+RtyCR/YeLv3/Vlq9I+McAyK0mSjtuY6C3itbsT+UgU1HyTyHmXxDrmPQ19NdM6qHiiKjyAI3/OvlodIrPtx+cy90fAsdtfWt0oa2uYZgfOOQN/Svc9RVHu8dir9t3+Ls517hXiDaPqOYGvP7qsYxq1+LttDSiC6kjA9tKwH/wCVrh0hwz7yaOdTI5jxhwnHjc9e23hpHceM9zaz8nSWN3LAH10TynzGgemxXvwxxRmBf3tkH8bKTW0cC3E55ltY4i5aSVifmAWT5W89AHr3s3GmHkvYbYx5TIPfBzHYwSSJIpdh12WXm5dAs3zHou9bArS4UsbZ7mXH450n5WWW8vmGzM4J0wB7ICNRr2JBYggDn9HA11XvVpSvH7+PH/hDEZJU8slqTGDxlstgEG47SN/iJpZzyySyHTGaX0kOwwB+gAE6PKFp/wBqXFsEEUWJxxAli0VjClfh9D5WPYiTsQPw7JPzEcs1xJxCVkkxeMjmjW2lETN3bxCdjQP1SE9RzdB1dvw1AJaLd2UizNBDjYuZJZRopsHqV5j82m7u+ySDpeteik2Y3NRd2SNxDcX+LFtPPJNDloUEM1xISFuSvNBMCNhAzc0bAdAyrofN10uFMHb2XFV3w3b3Uq5ARmTIZErySOnykxQea75htj1PXWq848fhoEIits1GikFZUiuVQabmBGhygBvm7a31qQx+TxWQ4tx19cZCBbtlkx88okEbmVdNDKAexI2pOtb2vY6rkXFvRpiU24yyprTwLzxJjbW34MvsbZwx28DW5hjjjAULzHQ17kn+NXyJeSJF/ZUCqfmYjewWNrFIrNNfW52D3VJBI3b+6jVcgRqp1u8U7Pv1bb8TNKbpVJvFKUoBSlKAoc2KzVvuR8bKzFv+r70SAdf2ZeQfwH8a0Lu6urZHL3bWgQbZsjYOFAHU7cFVrpdCN149TYuGm7q65+tyxVGcztcllJIzKtpYX0BXaSY+95i49dOAB/zEe9bltlFlKrcWl7aSN2WeHoD/AIlLL/Orbe4DE30glusdbPKO0vhgOPyYdR/Go5uEII0RcfkslaBTvRn8cH2Pihjr8iD71grdH7/xtc17+hNVfEo3EDyLccRSSMUEWLi8Bh0KxM7eOVPfelXevRa9Lm9nhu7WxhlXF4xJmikltlQSFA3JDosCAn0KSBzAsnYNupfiThbO6gvLGSyvp7UtzRlWhaaFh+si1tgeYAa2R1ANVmzSG6s4sdEQYhGqxSyLoGIgrGXB9gYJB33ynp017uz6c6WGjTmrNaafOJmqayuVbc9h8XaPFcw3WMt5XAuuQt4szaRiy7DHlPVvc1aOHLOO54jltmjU2WHhjECcg14rr9X+VQdf4qrOSvZby+vrC7HLkxZNa8r655Gibnj36khtE+fKD51a+FZ4bfiK6WEj4fK263ULg7DOvRhv/CynXsajtaVRYGp1e+3LjyKqSXXq/wA+al4inEY/sYn/ADH8919XEtndLyz4+JhvsSD/AKVpm4gVirTRhh0ILjYr0BBAIIIPYg1+fxxFaEdN3+L2PUsjUPD/AA38QtxHio4LhevjxRqkgPsy6I/PdbSWkcagWeXyUHUaVp3fQ/zFqzSro7TxEd0ubXozmRGIRnYF1DxEbkseguoYWI/5VSvX714mtlbmixd2R6+Jb/8AmHif0rzpWmO3cXH6vT2/Jzqom3+lF5FEDcYWWRwOq2lwj9fbn5P9K94eLLNkU3NpkLZm7rJal+X82j5l/nUds1itEOkeIXein5oi6MSY/Szh8FFlzFnA7j5UnlETH8g2jSolE8Rwh2d0r0aO351I36rn+iDpW4lwpSlfSFIpSlANCuYfaBgXw8z5mwRUsXZpZ/1ZYW0rfU5Ud4pB0kHkdOOuzXT6wwDDRAI9DQHCYocbxfOk8NwgyAVY4Y4JPGujynYJGxysh2PEJKsp2fLWnxHjcvwfEk2ct0Fq06mOW1lIRJiCSYmA542Om2hUqevXR1XcMTw9hsNJJJicXZ2bydHaCFULD02B29q2MnjbLLWUlnkraK5tpB80ci7B/wDv3rt7qxBwTPz3d8WX8WPNxY3t1cxKgLpk7aMxdddNlVYnr5f/ABVg4NS+4owyZDHY3G+JHIVnhschLZyxsD02oBUgjqATqtrib7M7jDpvh2Ka/wAa41JaPIDLAevzITrmH93v+ezVVw9rfYS9W7wlrl7C+j789nMFcD8MileVh7d/TrXm1MPRzPNTsv66edjVCHZ7MvMu9x9+WAd5o85bLvlUT2KXsQ9/1J5wPcmvuHiCb4lLcSYu5kK8zRi6NvNr1ETg/wDqFdB4Zyc2YwVlkLmzls55og0kEqlWRuxGj11vt7arcu7C0vozHe2sFzGe6TRhwf3EVRV2Jh57vT2s+ZBVGihffSRFReWF/b8x0GNuZV/MtHzAD3Oq2LXKY+8dktb63lkU6ZEkBZT7r3FTsvBmEJU2sE1kU+n4O4eFR/lU8p/eDUfkOC5Z1CxZKKcB9lcjZJOAPQFeQg+/X8q8ut0df0Pn+Hf1LFV8T5pWhJwzlbOR3gtSVCjRsb9h19BDIOQfnvdeEs9/ZOFujPGutn4uwbX75Y/kH8K8utsfE0+D8va5NVET+OXmvoh+f9KVr8KXyX98CrW7cobrBcCUf0BB9iKV7GyMK1QeZa3f4ITlqXGlKV9QZxSlKAUpSgFKUoAO1PSlKLeFvHnSlKHRSlK6jhg+VD2NKVxhHMuIf+I3Dn/eT/8AsPSlKR4kz//Z"/>
          <p:cNvSpPr>
            <a:spLocks noChangeAspect="1" noChangeArrowheads="1"/>
          </p:cNvSpPr>
          <p:nvPr/>
        </p:nvSpPr>
        <p:spPr bwMode="auto">
          <a:xfrm>
            <a:off x="63500" y="-515938"/>
            <a:ext cx="981075" cy="1057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AutoShape 9" descr="data:image/jpeg;base64,/9j/4AAQSkZJRgABAQAAAQABAAD/2wBDAAkGBwgHBgkIBwgKCgkLDRYPDQwMDRsUFRAWIB0iIiAdHx8kKDQsJCYxJx8fLT0tMTU3Ojo6Iys/RD84QzQ5Ojf/2wBDAQoKCg0MDRoPDxo3JR8lNzc3Nzc3Nzc3Nzc3Nzc3Nzc3Nzc3Nzc3Nzc3Nzc3Nzc3Nzc3Nzc3Nzc3Nzc3Nzc3Nzf/wAARCACRAIcDASIAAhEBAxEB/8QAHAABAAIDAQEBAAAAAAAAAAAAAAUGAQQHAwII/8QARBAAAgEEAAQEAwQHBQQLAAAAAQIDAAQFEQYSITETQVFhFCIyBxVCcRYjUoGRobEzYnKCwSQlN5JDRVNzg6Kys9Hh8f/EABsBAQADAQEBAQAAAAAAAAAAAAACAwQBBQYH/8QAMBEAAgECAwQJBAMBAAAAAAAAAAECAxEEEiEFMUGhBhMiMlGRsdHwQmHB4TNicYH/2gAMAwEAAhEDEQA/AO30pSuHBSlKAUpSgNXKXYx+Nurxo2lW3haUxp3blBOh79K53f8AE2SjgjnzvENrhROgljssfCJZlU9ts4bfTzCAV0TKTWlvjrqXISLHaJExmdzoKmuv8q5NiuHIsvg8fNlOHLlryOFYvFlufAeSNeiM4Ddyut76g7FW0lFvtFFeahbM2lxta/M2MThOHOJYbyWxymYkd5Oa5JvJUZnIGmKnodgemumvLQ98HbT8N8TWdjjp5GtxPHBPGWISSGVZCjFewdWjPVdbB6j03cPjr/BxPFisFjbeF25neXJSF2HqT4R6j03XOsr9ol1BxgPA+EureK/t5PEgZipCAqyqSfmB5j10OvlVlTKlojLSlOdd5JNx+71P0ZSvlG5lB9Ruvqsx6IpSlAKUpQClKUApSlAKUpQClKUBV+MOHsnnrmw+EykNpaWrmZ4ZLXxhNIB8hI5gCFPUD1APkK53HxHxNHiFyuQzVla2rQRyk/dpdgW1vpz9gWC77k7GunXtlcjlBtshmrEGLxlyT2lvb3CCWKZZVE4EiHuFLO2xogDQ9D3M1uYVGnVfaimyIzcGSy9hA1xncjlLC7nSJ/gI1t4wHXfUKjEqB3LHz116kQ/HPD9vPkeHjbyML66TdxMkYUmJAupCq9AwHTp3OgPIV0e1sbWB0t0DyS6JuHRiivtixMiqQp2zMQpB1s66VE5SOC8ktcs+Oupr2SCaztrFdsJSdsGJH0ghN83owqGdtmxYaNODSSRduB7vIXFneQ5KSWc2tz4UVxKqh5E5Fb5goA2CxXp+zVkrTxNmthYRW69So27a1zOTtjr3JJ/fW5UjJK19BSlYYgDqdD1ocM0qjX/2gs90YeHMLPmI0ILzRzrEjL5shIPMPfoCegJqzcP5q2ztj8VbLLEyt4c0Ey8skEg7o48j1B9wQR0NBck6UpQClKUApSlAKUpQA9qoHG2MuLHKtmY8b95Yy5jRL+3VA7xMhJSZVP1dDogdeikdqv8AUZn8xDhbH4iVXlldxFb28f1zyn6UX36E77AAk9BS1yUZODzIqGPhsbu0Saxn8WwmHPHHGFEWj6AAE+4O/etW1z9hb8ZW33jdpa2kCzQxM6nlkmPhjZbWl1+sUbI2aq1rjM1ZRWN3g8gIFv41GQtFQSzLcqD4zorfLsEde3bsx0Dt2IiuZby3w9hcZCySK2ZZRrm8VpXlaR+Yg75gNgDYIPSiptS1LKuNhOg3HhvOzxOkiK8bq6MNqynYI9q+65Rixe8JcQzWuHL3lkCZp8eHBZonYnmjBICujHqNDmVh3IqeuvtMw6zG3tIrlnj5hM91C9vFBo607MvQnrrprodkVKUXHeZqc41F2S7TSpDG0kjKiKNszHQA9Sa5rn+IJeKlnt8dMLfARLu4uXB/2kf18P0XvJ/h+qKu83f/AGkTm1t4jZ8PQNuZucN47KevMexTYOh562dDpVisMdExibkVLCFle2ib6pJP+1ffc9uUeWt99cpITlbcV3HOb3OTYeJLmyEEYljWOdonLADmeQqRzMOeL5TtdHlA+U6u3BiGXKZi+jKmBjFbsyAASzRgiRxr02E9doR2Aqv5i4tYc4YrKK0gyE1uqz5AcvjQRM/IDy6JbR6+g0O4roOKx9vi7CGxs05IIV5VBJJPqSfMk7JPmTujYgnvZt0pSokxSlKAUpSgFKUoBVKyLPe/aC0cx3DjMcjQp5eJM7hn/MLHofm3rV1qocXGHC5i0z9xII7OSL4G8c60m25onY+Shiy/+ID5VOFlJXKMTGUqMlHeaEttc4nISZCG1W/ilVVldI1F0gB8iNeIo9D8w10Lb1VfmzPDq3WSXG5prX71hZpjbjb286gLzcmuZWYHr01tPInrbsy80i2lrBsJdzeHLIraKxhWZtH1IXlB8ubflX3g1H3ZBKAoMqBwqAaRT1CjXkBofurTa7sjxo1FGOaSOVYmzGCzVnPho8jdZOdXiMt5AIonEgP6zk3zrpkJPP8AUA2j0FMpPNb3d5isHcXUl9YMrOGgk8OZmG35yrFSWJYkFACCQOujVh4pkmn4jkxeEkSXIzvHNJcsdfdTBeQMT58ykgJ0OyT+Kpe0tLPh7AyQzNq0Ry9y31vdSMfpP7bMTogdyQo6Vnmm5HtUK14Z2u0/Q98XbWljgrS3En+77WONFkI63LDQU9O4J0B+0deXeG4ty0ccqWk96lvkptOimRFFhBvTyFj08QqWAPXqdAa2TK/EZG/uYLaCBI8vKniRwO3OlhGdjxZdd31sBR3PQHQZquOE4fscRZLBEnjSGTxpricBpJpT3dj6/l2HQaFcbOwhd3ZzfhLhBMhc2C20Ahwdu0V0ZY+ZRcSpzoCn7SuojZj26DvvY695VgDVZqBfKV2KUpQiKUpQClKUArGxWa5xiMXcZK4vMxf5LJJc3F5K0CwXjokMKsVReQHlPQb6jualGLk7IqrVoUY5pnR91H8QWUWRwl/Z3CF45rd0YLvfUeWvOoCGfiPGg+HdQZeIdku1EEvv86Lynp2BQduprzzHGbwYu55MJlEv/Cbw4ni/Vg9ttMu41A77JFdcJLecp4ilU7siEbH2drj7e6x2Qvca0sSS+HZzL4TbHUKku4x33oa7VC5nTGSyGayl5kxFztM0/wANBZRn/pXEPKD6gHZY+x3WcPmc/kuFbePhnG2uMsYbURLeZG4+kquiyAA7Ua7nvUdjbPJ4eFbvNXMC4hp9fHqjLKZn+m6kDbBAbSqW6Do2hrrOUlbQyUqErtz/AGWDhvF2eHsmf54oY9meWYnxCzdy5HeVunT8APKOrHfty397lrZIYEOSKE2Nk/WLHxdvHm1+MjoB37qPxNUVlczHjlsdQlZnYR4bGTMxfZ6fETDqxJ38qnbb/vMeXo/BWGOLw0Ut4jHK3aLNfzSHbvKR1Hso7BR0AqtmyMbu7Nvh7B2+DtGjjZpriZvEubqT655PNm/0A6AaAqVpSolopSlAKUpQClKUApSlAD1FUnD28dxw7HZu7hQjQu8blGBVipII6g7FWO24iwt1cta22WsZJ1kMbRJcKWDjuut9/aq3gY2s7zNY5xpYMjLLF0+pJtS/yZ3X/LV1HfYwbRi3SUlwZG4LLXCZ6+xuWu4fHit0YqW1zFSQ0ig/hZTEem9NzDfSoy/vRxUHuryY2XCVseZnclGvyP4Hw9+X4qjPtIwNvxRxTZxWk8MMuPgLZK5lUGOCLfMgbqNn6vl9D11UNiYMhYZm1W/W6yFm9w5xaXrOkayqAyKVLFVLAMAOUlTrsdqOzk+6RoUIO1Xi0Xu8vLb7vbK5wfAYS3AaCzkXlaXXZnX3/DH+RPXotWy36UcQ291eJKbSOa2dIcS6aCxHWpJHJAWTY5h31rXmRWftFN9+kfDmUR4rnFSMPBt7hT4Xj6JXmA67bpo9daP5HeuuLrS6t4fu+1uZru8f9Var/aPMCdrs9uUg7f6UA+XZ6is1xVjS4dmsMljLLL3luk2ZhyVk1zc3TK0oJuFQqFH9mo7AdOxOvM90FcP4da9t+GM9jLrwXfH3kc/xNuS0TEuJHQMe7KysPXtuu3qdqD6jdJcDlFu8l9zNKUqBeKUpQClKUBXl4st1B+Kx+RtyCR/YeLv3/Vlq9I+McAyK0mSjtuY6C3itbsT+UgU1HyTyHmXxDrmPQ19NdM6qHiiKjyAI3/OvlodIrPtx+cy90fAsdtfWt0oa2uYZgfOOQN/Svc9RVHu8dir9t3+Ls517hXiDaPqOYGvP7qsYxq1+LttDSiC6kjA9tKwH/wCVrh0hwz7yaOdTI5jxhwnHjc9e23hpHceM9zaz8nSWN3LAH10TynzGgemxXvwxxRmBf3tkH8bKTW0cC3E55ltY4i5aSVifmAWT5W89AHr3s3GmHkvYbYx5TIPfBzHYwSSJIpdh12WXm5dAs3zHou9bArS4UsbZ7mXH450n5WWW8vmGzM4J0wB7ICNRr2JBYggDn9HA11XvVpSvH7+PH/hDEZJU8slqTGDxlstgEG47SN/iJpZzyySyHTGaX0kOwwB+gAE6PKFp/wBqXFsEEUWJxxAli0VjClfh9D5WPYiTsQPw7JPzEcs1xJxCVkkxeMjmjW2lETN3bxCdjQP1SE9RzdB1dvw1AJaLd2UizNBDjYuZJZRopsHqV5j82m7u+ySDpeteik2Y3NRd2SNxDcX+LFtPPJNDloUEM1xISFuSvNBMCNhAzc0bAdAyrofN10uFMHb2XFV3w3b3Uq5ARmTIZErySOnykxQea75htj1PXWq848fhoEIits1GikFZUiuVQabmBGhygBvm7a31qQx+TxWQ4tx19cZCBbtlkx88okEbmVdNDKAexI2pOtb2vY6rkXFvRpiU24yyprTwLzxJjbW34MvsbZwx28DW5hjjjAULzHQ17kn+NXyJeSJF/ZUCqfmYjewWNrFIrNNfW52D3VJBI3b+6jVcgRqp1u8U7Pv1bb8TNKbpVJvFKUoBSlKAoc2KzVvuR8bKzFv+r70SAdf2ZeQfwH8a0Lu6urZHL3bWgQbZsjYOFAHU7cFVrpdCN149TYuGm7q65+tyxVGcztcllJIzKtpYX0BXaSY+95i49dOAB/zEe9bltlFlKrcWl7aSN2WeHoD/AIlLL/Orbe4DE30glusdbPKO0vhgOPyYdR/Go5uEII0RcfkslaBTvRn8cH2Pihjr8iD71grdH7/xtc17+hNVfEo3EDyLccRSSMUEWLi8Bh0KxM7eOVPfelXevRa9Lm9nhu7WxhlXF4xJmikltlQSFA3JDosCAn0KSBzAsnYNupfiThbO6gvLGSyvp7UtzRlWhaaFh+si1tgeYAa2R1ANVmzSG6s4sdEQYhGqxSyLoGIgrGXB9gYJB33ynp017uz6c6WGjTmrNaafOJmqayuVbc9h8XaPFcw3WMt5XAuuQt4szaRiy7DHlPVvc1aOHLOO54jltmjU2WHhjECcg14rr9X+VQdf4qrOSvZby+vrC7HLkxZNa8r655Gibnj36khtE+fKD51a+FZ4bfiK6WEj4fK263ULg7DOvRhv/CynXsajtaVRYGp1e+3LjyKqSXXq/wA+al4inEY/sYn/ADH8919XEtndLyz4+JhvsSD/AKVpm4gVirTRhh0ILjYr0BBAIIIPYg1+fxxFaEdN3+L2PUsjUPD/AA38QtxHio4LhevjxRqkgPsy6I/PdbSWkcagWeXyUHUaVp3fQ/zFqzSro7TxEd0ubXozmRGIRnYF1DxEbkseguoYWI/5VSvX714mtlbmixd2R6+Jb/8AmHif0rzpWmO3cXH6vT2/Jzqom3+lF5FEDcYWWRwOq2lwj9fbn5P9K94eLLNkU3NpkLZm7rJal+X82j5l/nUds1itEOkeIXein5oi6MSY/Szh8FFlzFnA7j5UnlETH8g2jSolE8Rwh2d0r0aO351I36rn+iDpW4lwpSlfSFIpSlANCuYfaBgXw8z5mwRUsXZpZ/1ZYW0rfU5Ud4pB0kHkdOOuzXT6wwDDRAI9DQHCYocbxfOk8NwgyAVY4Y4JPGujynYJGxysh2PEJKsp2fLWnxHjcvwfEk2ct0Fq06mOW1lIRJiCSYmA542Om2hUqevXR1XcMTw9hsNJJJicXZ2bydHaCFULD02B29q2MnjbLLWUlnkraK5tpB80ci7B/wDv3rt7qxBwTPz3d8WX8WPNxY3t1cxKgLpk7aMxdddNlVYnr5f/ABVg4NS+4owyZDHY3G+JHIVnhschLZyxsD02oBUgjqATqtrib7M7jDpvh2Ka/wAa41JaPIDLAevzITrmH93v+ezVVw9rfYS9W7wlrl7C+j789nMFcD8MileVh7d/TrXm1MPRzPNTsv66edjVCHZ7MvMu9x9+WAd5o85bLvlUT2KXsQ9/1J5wPcmvuHiCb4lLcSYu5kK8zRi6NvNr1ETg/wDqFdB4Zyc2YwVlkLmzls55og0kEqlWRuxGj11vt7arcu7C0vozHe2sFzGe6TRhwf3EVRV2Jh57vT2s+ZBVGihffSRFReWF/b8x0GNuZV/MtHzAD3Oq2LXKY+8dktb63lkU6ZEkBZT7r3FTsvBmEJU2sE1kU+n4O4eFR/lU8p/eDUfkOC5Z1CxZKKcB9lcjZJOAPQFeQg+/X8q8ut0df0Pn+Hf1LFV8T5pWhJwzlbOR3gtSVCjRsb9h19BDIOQfnvdeEs9/ZOFujPGutn4uwbX75Y/kH8K8utsfE0+D8va5NVET+OXmvoh+f9KVr8KXyX98CrW7cobrBcCUf0BB9iKV7GyMK1QeZa3f4ITlqXGlKV9QZxSlKAUpSgFKUoAO1PSlKLeFvHnSlKHRSlK6jhg+VD2NKVxhHMuIf+I3Dn/eT/8AsPSlKR4kz//Z"/>
          <p:cNvSpPr>
            <a:spLocks noChangeAspect="1" noChangeArrowheads="1"/>
          </p:cNvSpPr>
          <p:nvPr/>
        </p:nvSpPr>
        <p:spPr bwMode="auto">
          <a:xfrm>
            <a:off x="63500" y="-515938"/>
            <a:ext cx="981075" cy="10572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9" name="Picture 11" descr="http://t0.gstatic.com/images?q=tbn:ANd9GcTo5WBk0OQFr5WBerAer6iPj0qVUr8XJ9oxlkWtGINPGskgkFxxC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286000"/>
            <a:ext cx="3886200" cy="4172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533400"/>
            <a:ext cx="8001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latin typeface="Century Gothic" pitchFamily="34" charset="0"/>
              </a:rPr>
              <a:t>broad</a:t>
            </a:r>
            <a:r>
              <a:rPr lang="en-US" sz="7200" dirty="0" smtClean="0">
                <a:latin typeface="Century Gothic" pitchFamily="34" charset="0"/>
              </a:rPr>
              <a:t> – wide and full of space </a:t>
            </a:r>
            <a:endParaRPr lang="en-US" sz="7200" dirty="0">
              <a:latin typeface="Century Gothic" pitchFamily="34" charset="0"/>
            </a:endParaRPr>
          </a:p>
        </p:txBody>
      </p:sp>
      <p:pic>
        <p:nvPicPr>
          <p:cNvPr id="1026" name="Picture 2" descr="http://t0.gstatic.com/images?q=tbn:ANd9GcTgf0Id2S1flBmfOjP0tw18fiukMmWy0THx1uRRce8k4Y6-kzI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3124200"/>
            <a:ext cx="4634234" cy="3352800"/>
          </a:xfrm>
          <a:prstGeom prst="rect">
            <a:avLst/>
          </a:prstGeom>
          <a:noFill/>
        </p:spPr>
      </p:pic>
      <p:pic>
        <p:nvPicPr>
          <p:cNvPr id="1028" name="Picture 4" descr="http://t0.gstatic.com/images?q=tbn:ANd9GcQ61E6i3qNoGhZjIdRRNahr5KNBV8U627GyrPJNzfwpoyPmnlhhA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25421" y="3505200"/>
            <a:ext cx="3132779" cy="24510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21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</dc:creator>
  <cp:lastModifiedBy>st</cp:lastModifiedBy>
  <cp:revision>2</cp:revision>
  <dcterms:created xsi:type="dcterms:W3CDTF">2012-01-11T20:30:29Z</dcterms:created>
  <dcterms:modified xsi:type="dcterms:W3CDTF">2012-02-13T19:04:51Z</dcterms:modified>
</cp:coreProperties>
</file>