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1650" cy="9226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9048" cy="4613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1016" y="0"/>
            <a:ext cx="2969048" cy="4613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0A928-896F-406B-9D53-80D6B605ED2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0100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165" y="4382611"/>
            <a:ext cx="5481320" cy="4151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3621"/>
            <a:ext cx="2969048" cy="4613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1016" y="8763621"/>
            <a:ext cx="2969048" cy="4613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76CEA-AE13-4B64-9F4E-3A7694406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6CEA-AE13-4B64-9F4E-3A769440613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4D99-35DA-4B64-A0F2-A17ABD345E26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0FE658-ED60-4EBA-A3A6-724A09BAA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4D99-35DA-4B64-A0F2-A17ABD345E26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E658-ED60-4EBA-A3A6-724A09BAA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4D99-35DA-4B64-A0F2-A17ABD345E26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E658-ED60-4EBA-A3A6-724A09BAA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4D99-35DA-4B64-A0F2-A17ABD345E26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0FE658-ED60-4EBA-A3A6-724A09BAA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4D99-35DA-4B64-A0F2-A17ABD345E26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E658-ED60-4EBA-A3A6-724A09BAAE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4D99-35DA-4B64-A0F2-A17ABD345E26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E658-ED60-4EBA-A3A6-724A09BAA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4D99-35DA-4B64-A0F2-A17ABD345E26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0FE658-ED60-4EBA-A3A6-724A09BAAE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4D99-35DA-4B64-A0F2-A17ABD345E26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E658-ED60-4EBA-A3A6-724A09BAA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4D99-35DA-4B64-A0F2-A17ABD345E26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E658-ED60-4EBA-A3A6-724A09BAA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4D99-35DA-4B64-A0F2-A17ABD345E26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E658-ED60-4EBA-A3A6-724A09BAA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4D99-35DA-4B64-A0F2-A17ABD345E26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E658-ED60-4EBA-A3A6-724A09BAAE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F34D99-35DA-4B64-A0F2-A17ABD345E26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0FE658-ED60-4EBA-A3A6-724A09BAAE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24400"/>
            <a:ext cx="7620000" cy="175260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  <a:latin typeface="Jester" pitchFamily="2" charset="0"/>
              </a:rPr>
              <a:t>Something to Tell the </a:t>
            </a:r>
            <a:r>
              <a:rPr lang="en-US" sz="3600" b="1" u="sng" dirty="0" err="1" smtClean="0">
                <a:solidFill>
                  <a:schemeClr val="accent6">
                    <a:lumMod val="50000"/>
                  </a:schemeClr>
                </a:solidFill>
                <a:latin typeface="Jester" pitchFamily="2" charset="0"/>
              </a:rPr>
              <a:t>Grandcows</a:t>
            </a:r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  <a:latin typeface="Jester" pitchFamily="2" charset="0"/>
              </a:rPr>
              <a:t> </a:t>
            </a:r>
          </a:p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Jester" pitchFamily="2" charset="0"/>
              </a:rPr>
              <a:t>by Eileen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Jester" pitchFamily="2" charset="0"/>
              </a:rPr>
              <a:t>Spinelli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Jester" pitchFamily="2" charset="0"/>
              </a:rPr>
              <a:t> and Bill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Jester" pitchFamily="2" charset="0"/>
              </a:rPr>
              <a:t>Slavin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Jester" pitchFamily="2" charset="0"/>
            </a:endParaRPr>
          </a:p>
        </p:txBody>
      </p:sp>
      <p:pic>
        <p:nvPicPr>
          <p:cNvPr id="1026" name="Picture 2" descr="http://www.eerdmans.com/Content/Site146/ProductImages/9780802852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09600"/>
            <a:ext cx="5867400" cy="4704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28600" y="533400"/>
            <a:ext cx="87630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Jester" pitchFamily="2" charset="0"/>
                <a:ea typeface="+mn-ea"/>
                <a:cs typeface="+mn-cs"/>
              </a:rPr>
              <a:t>Assortment-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Jester" pitchFamily="2" charset="0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Jester" pitchFamily="2" charset="0"/>
                <a:ea typeface="+mn-ea"/>
                <a:cs typeface="+mn-cs"/>
              </a:rPr>
              <a:t> a group of different kinds of things.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Jester" pitchFamily="2" charset="0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5638800"/>
            <a:ext cx="7848600" cy="121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Jester" pitchFamily="2" charset="0"/>
                <a:ea typeface="+mn-ea"/>
                <a:cs typeface="+mn-cs"/>
              </a:rPr>
              <a:t>I can see an assortment of toys. </a:t>
            </a:r>
            <a:endParaRPr kumimoji="0" lang="en-US" sz="3200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Jester" pitchFamily="2" charset="0"/>
              <a:ea typeface="+mn-ea"/>
              <a:cs typeface="+mn-cs"/>
            </a:endParaRPr>
          </a:p>
        </p:txBody>
      </p:sp>
      <p:pic>
        <p:nvPicPr>
          <p:cNvPr id="4104" name="Picture 8" descr="http://www.blogcdn.com/www.slashfood.com/media/2008/10/assorted-halloween-can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33786">
            <a:off x="5337047" y="1569484"/>
            <a:ext cx="3276600" cy="2575022"/>
          </a:xfrm>
          <a:prstGeom prst="rect">
            <a:avLst/>
          </a:prstGeom>
          <a:noFill/>
        </p:spPr>
      </p:pic>
      <p:pic>
        <p:nvPicPr>
          <p:cNvPr id="4102" name="Picture 6" descr="http://www.rossauction.com/topics/080119/albums/miscellaneous/full/toy_box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4886325" cy="326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28600" y="533400"/>
            <a:ext cx="87630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Jester" pitchFamily="2" charset="0"/>
                <a:ea typeface="+mn-ea"/>
                <a:cs typeface="+mn-cs"/>
              </a:rPr>
              <a:t>Fierce-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Jester" pitchFamily="2" charset="0"/>
                <a:ea typeface="+mn-ea"/>
                <a:cs typeface="+mn-cs"/>
              </a:rPr>
              <a:t> wild and dangerous.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Jester" pitchFamily="2" charset="0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00200" y="5867400"/>
            <a:ext cx="7848600" cy="121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Jester" pitchFamily="2" charset="0"/>
              </a:rPr>
              <a:t>The lion is a fierce jungle cat.</a:t>
            </a:r>
            <a:endParaRPr kumimoji="0" lang="en-US" sz="3200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Jester" pitchFamily="2" charset="0"/>
              <a:ea typeface="+mn-ea"/>
              <a:cs typeface="+mn-cs"/>
            </a:endParaRPr>
          </a:p>
        </p:txBody>
      </p:sp>
      <p:pic>
        <p:nvPicPr>
          <p:cNvPr id="17410" name="Picture 2" descr="http://cdn3.blogs.babble.com/babble-voices/something-fierce-katherine-stone/files/2012/06/Fotolia_438451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657600" cy="3785191"/>
          </a:xfrm>
          <a:prstGeom prst="rect">
            <a:avLst/>
          </a:prstGeom>
          <a:noFill/>
        </p:spPr>
      </p:pic>
      <p:pic>
        <p:nvPicPr>
          <p:cNvPr id="17412" name="Picture 4" descr="http://o.onionstatic.com/images/7/7954/original/700.hq.jpg?38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7245">
            <a:off x="4642588" y="1981200"/>
            <a:ext cx="4025825" cy="30480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4876800" y="1524000"/>
            <a:ext cx="3657600" cy="3962400"/>
          </a:xfrm>
          <a:prstGeom prst="ellipse">
            <a:avLst/>
          </a:prstGeom>
          <a:noFill/>
          <a:ln w="698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486400" y="2057400"/>
            <a:ext cx="2362200" cy="297180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5800" y="1295400"/>
            <a:ext cx="3810000" cy="3733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3000" y="1905000"/>
            <a:ext cx="3352800" cy="3733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533400"/>
            <a:ext cx="87630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Jester" pitchFamily="2" charset="0"/>
                <a:ea typeface="+mn-ea"/>
                <a:cs typeface="+mn-cs"/>
              </a:rPr>
              <a:t>Amazed-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Jester" pitchFamily="2" charset="0"/>
                <a:ea typeface="+mn-ea"/>
                <a:cs typeface="+mn-cs"/>
              </a:rPr>
              <a:t> showing  great  surprise.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Jester" pitchFamily="2" charset="0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" y="5715000"/>
            <a:ext cx="8991600" cy="121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Jester" pitchFamily="2" charset="0"/>
              </a:rPr>
              <a:t>The boy looked amazed by the characters in the story.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Jester" pitchFamily="2" charset="0"/>
              <a:ea typeface="+mn-ea"/>
              <a:cs typeface="+mn-cs"/>
            </a:endParaRPr>
          </a:p>
        </p:txBody>
      </p:sp>
      <p:pic>
        <p:nvPicPr>
          <p:cNvPr id="20482" name="Picture 2" descr="http://pas-wordpress-media.s3.amazonaws.com/wp-content/uploads/2012/09/Amazed-Face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3390900" cy="3390900"/>
          </a:xfrm>
          <a:prstGeom prst="rect">
            <a:avLst/>
          </a:prstGeom>
          <a:noFill/>
        </p:spPr>
      </p:pic>
      <p:pic>
        <p:nvPicPr>
          <p:cNvPr id="20486" name="Picture 6" descr="http://www.dreamstime.com/amazed-boy-reading-very-interesting-book-thumb5383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057400"/>
            <a:ext cx="2914650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</TotalTime>
  <Words>52</Words>
  <Application>Microsoft Office PowerPoint</Application>
  <PresentationFormat>On-screen Show (4:3)</PresentationFormat>
  <Paragraphs>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Trek</vt:lpstr>
      <vt:lpstr>Slide 1</vt:lpstr>
      <vt:lpstr>Slide 2</vt:lpstr>
      <vt:lpstr>Slide 3</vt:lpstr>
      <vt:lpstr>Slide 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st</cp:lastModifiedBy>
  <cp:revision>7</cp:revision>
  <dcterms:created xsi:type="dcterms:W3CDTF">2013-02-17T17:35:34Z</dcterms:created>
  <dcterms:modified xsi:type="dcterms:W3CDTF">2013-02-20T17:04:12Z</dcterms:modified>
</cp:coreProperties>
</file>