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BEFCC-17F1-4A4F-998C-EF136B686C2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ACAA5-E5F3-4A44-9FB4-DA2114227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16002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685800"/>
            <a:ext cx="0" cy="6172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86400" y="685800"/>
            <a:ext cx="0" cy="6172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7143" t="10486" b="5623"/>
          <a:stretch>
            <a:fillRect/>
          </a:stretch>
        </p:blipFill>
        <p:spPr bwMode="auto">
          <a:xfrm>
            <a:off x="7086600" y="381000"/>
            <a:ext cx="99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4338" t="14021" r="2511" b="3439"/>
          <a:stretch>
            <a:fillRect/>
          </a:stretch>
        </p:blipFill>
        <p:spPr bwMode="auto">
          <a:xfrm>
            <a:off x="2819400" y="457200"/>
            <a:ext cx="1600200" cy="1147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/>
        </p:nvCxnSpPr>
        <p:spPr>
          <a:xfrm>
            <a:off x="0" y="52578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0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LD Elementary" pitchFamily="2" charset="0"/>
              </a:rPr>
              <a:t>Name ________________</a:t>
            </a:r>
            <a:endParaRPr lang="en-US" sz="2400" dirty="0">
              <a:latin typeface="LD Elementary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42863" y="4138612"/>
            <a:ext cx="9101137" cy="2719388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ZB Manuscript Arrows Rules" pitchFamily="2" charset="0"/>
                <a:cs typeface="Arial" pitchFamily="34" charset="0"/>
              </a:rPr>
              <a:t>_________________________________________________________________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304800"/>
            <a:ext cx="1465466" cy="707886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atin typeface="LD Elementary" pitchFamily="2" charset="0"/>
              </a:rPr>
              <a:t>Same</a:t>
            </a:r>
            <a:endParaRPr lang="en-US" sz="4000" dirty="0">
              <a:latin typeface="LD Elementary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0" y="304800"/>
            <a:ext cx="2513830" cy="707886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atin typeface="LD Elementary" pitchFamily="2" charset="0"/>
              </a:rPr>
              <a:t>Different</a:t>
            </a:r>
            <a:endParaRPr lang="en-US" sz="4000" dirty="0">
              <a:latin typeface="LD Elementary" pitchFamily="2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2863" y="1143000"/>
            <a:ext cx="9101137" cy="3200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3</cp:revision>
  <dcterms:created xsi:type="dcterms:W3CDTF">2014-03-05T23:00:03Z</dcterms:created>
  <dcterms:modified xsi:type="dcterms:W3CDTF">2014-03-13T20:17:43Z</dcterms:modified>
</cp:coreProperties>
</file>