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1" autoAdjust="0"/>
  </p:normalViewPr>
  <p:slideViewPr>
    <p:cSldViewPr>
      <p:cViewPr varScale="1">
        <p:scale>
          <a:sx n="51" d="100"/>
          <a:sy n="51" d="100"/>
        </p:scale>
        <p:origin x="-14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6553200"/>
            <a:ext cx="3124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514600"/>
            <a:ext cx="26289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609600"/>
            <a:ext cx="2514600" cy="24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724400"/>
            <a:ext cx="2590800" cy="220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3400" y="2286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</a:t>
            </a:r>
            <a:r>
              <a:rPr lang="en-US" u="sng" dirty="0" smtClean="0"/>
              <a:t>			</a:t>
            </a:r>
            <a:r>
              <a:rPr lang="en-US" dirty="0" smtClean="0"/>
              <a:t>		</a:t>
            </a:r>
            <a:r>
              <a:rPr lang="en-US" dirty="0" smtClean="0"/>
              <a:t>RI.K.7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33400" y="838200"/>
          <a:ext cx="6019800" cy="800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3124200"/>
              </a:tblGrid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81000" y="304800"/>
            <a:ext cx="5943600" cy="3962400"/>
            <a:chOff x="381000" y="304800"/>
            <a:chExt cx="5943600" cy="3962400"/>
          </a:xfrm>
        </p:grpSpPr>
        <p:sp>
          <p:nvSpPr>
            <p:cNvPr id="11" name="Rectangle 10"/>
            <p:cNvSpPr/>
            <p:nvPr/>
          </p:nvSpPr>
          <p:spPr>
            <a:xfrm>
              <a:off x="3810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28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10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28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" y="2286000"/>
              <a:ext cx="2971800" cy="16927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</a:p>
            <a:p>
              <a:r>
                <a:rPr lang="en-US" sz="2000" dirty="0" smtClean="0"/>
                <a:t>Families clean their houses before the new year.  They decorate their homes with flowers.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533400"/>
              <a:ext cx="2971800" cy="16927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2</a:t>
              </a:r>
            </a:p>
            <a:p>
              <a:r>
                <a:rPr lang="en-US" sz="2000" dirty="0" smtClean="0"/>
                <a:t>Groups of people dress up in long dragon costumes and dance through the streets.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381000"/>
              <a:ext cx="297180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1</a:t>
              </a:r>
            </a:p>
            <a:p>
              <a:r>
                <a:rPr lang="en-US" sz="2000" dirty="0" smtClean="0"/>
                <a:t>Open the doors and windows.  It’s Chinese New Year!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2800" y="2514600"/>
              <a:ext cx="2971800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4</a:t>
              </a:r>
            </a:p>
            <a:p>
              <a:r>
                <a:rPr lang="en-US" sz="2000" dirty="0" smtClean="0"/>
                <a:t>On New Year’s Day, there are festivals in every Chinese community.</a:t>
              </a:r>
              <a:endParaRPr lang="en-US" sz="2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4792920"/>
            <a:ext cx="6096000" cy="3970080"/>
            <a:chOff x="381000" y="297120"/>
            <a:chExt cx="6096000" cy="3970080"/>
          </a:xfrm>
        </p:grpSpPr>
        <p:sp>
          <p:nvSpPr>
            <p:cNvPr id="26" name="Rectangle 25"/>
            <p:cNvSpPr/>
            <p:nvPr/>
          </p:nvSpPr>
          <p:spPr>
            <a:xfrm>
              <a:off x="3810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3528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10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528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1000" y="23622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</a:p>
            <a:p>
              <a:r>
                <a:rPr lang="en-US" dirty="0" smtClean="0"/>
                <a:t>Families clean their houses before the new year.  They decorate their homes with flowers.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297120"/>
              <a:ext cx="2971800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2</a:t>
              </a:r>
            </a:p>
            <a:p>
              <a:r>
                <a:rPr lang="en-US" sz="2000" dirty="0" smtClean="0"/>
                <a:t>Groups of people dress up in long dragon costumes and dance through the streets.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1000" y="381000"/>
              <a:ext cx="2971800" cy="12926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</a:p>
            <a:p>
              <a:r>
                <a:rPr lang="en-US" dirty="0" smtClean="0"/>
                <a:t>Open the doors and windows.  It’s Chinese New Year!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9000" y="2363450"/>
              <a:ext cx="3048000" cy="14465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4</a:t>
              </a:r>
            </a:p>
            <a:p>
              <a:r>
                <a:rPr lang="en-US" sz="2000" dirty="0" smtClean="0"/>
                <a:t>On New Year’s Day, there are festivals in every Chinese community</a:t>
              </a:r>
              <a:endParaRPr lang="en-US" sz="2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119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6</cp:revision>
  <dcterms:created xsi:type="dcterms:W3CDTF">2014-10-15T19:30:08Z</dcterms:created>
  <dcterms:modified xsi:type="dcterms:W3CDTF">2015-02-04T22:12:07Z</dcterms:modified>
</cp:coreProperties>
</file>