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851650" cy="92265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5EF8-9C33-49D1-9D04-854FA68316E5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DCD1D-55AE-4B75-A416-60AA753CB2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5EF8-9C33-49D1-9D04-854FA68316E5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DCD1D-55AE-4B75-A416-60AA753CB2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5EF8-9C33-49D1-9D04-854FA68316E5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DCD1D-55AE-4B75-A416-60AA753CB2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5EF8-9C33-49D1-9D04-854FA68316E5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DCD1D-55AE-4B75-A416-60AA753CB2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5EF8-9C33-49D1-9D04-854FA68316E5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DCD1D-55AE-4B75-A416-60AA753CB2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5EF8-9C33-49D1-9D04-854FA68316E5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DCD1D-55AE-4B75-A416-60AA753CB2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5EF8-9C33-49D1-9D04-854FA68316E5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DCD1D-55AE-4B75-A416-60AA753CB2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5EF8-9C33-49D1-9D04-854FA68316E5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DCD1D-55AE-4B75-A416-60AA753CB2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5EF8-9C33-49D1-9D04-854FA68316E5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DCD1D-55AE-4B75-A416-60AA753CB2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5EF8-9C33-49D1-9D04-854FA68316E5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DCD1D-55AE-4B75-A416-60AA753CB2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5EF8-9C33-49D1-9D04-854FA68316E5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DCD1D-55AE-4B75-A416-60AA753CB2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75EF8-9C33-49D1-9D04-854FA68316E5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DCD1D-55AE-4B75-A416-60AA753CB29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7" name="Picture 11" descr="http://www.readerkidz.com/wp-content/uploads/2010/11/Family-Pictures-by-Carmen-Lomas-Garz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838200"/>
            <a:ext cx="5563937" cy="4757166"/>
          </a:xfrm>
          <a:prstGeom prst="rect">
            <a:avLst/>
          </a:prstGeom>
          <a:noFill/>
        </p:spPr>
      </p:pic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2362200" y="5877580"/>
            <a:ext cx="44390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By Carmen Lomas Garza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101355" y="5877580"/>
            <a:ext cx="689964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What do you see in this Christmas scene?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81000" y="533400"/>
            <a:ext cx="831509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b="1" u="sng" dirty="0" smtClean="0">
                <a:latin typeface="Arial" pitchFamily="34" charset="0"/>
                <a:cs typeface="Arial" pitchFamily="34" charset="0"/>
              </a:rPr>
              <a:t>Scene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- the setting and all that is in it.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8" name="Picture 6" descr="http://t1.gstatic.com/images?q=tbn:ANd9GcTlLPKPe0adgbK8tm8sV06j33JOWe0tb90MsWwUjYsZKeGp-fI4OwJkZTHqS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529294"/>
            <a:ext cx="5486400" cy="41095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03771" y="5715000"/>
            <a:ext cx="518282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My dog went beyond the fence.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371600" y="533400"/>
            <a:ext cx="623760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b="1" u="sng" dirty="0" smtClean="0">
                <a:latin typeface="Arial" pitchFamily="34" charset="0"/>
                <a:cs typeface="Arial" pitchFamily="34" charset="0"/>
              </a:rPr>
              <a:t>Beyond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- outside of an area.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4" name="Picture 6" descr="http://theoutdoordog.com/wp-content/uploads/2010/09/invisible-dog-fence-by-OakleyOriginal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371600"/>
            <a:ext cx="5410200" cy="4057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09600" y="5638800"/>
            <a:ext cx="822372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The girl was inspired by her mom to help clean up.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28600" y="399871"/>
            <a:ext cx="8686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b="1" u="sng" dirty="0" smtClean="0">
                <a:latin typeface="Arial" pitchFamily="34" charset="0"/>
                <a:cs typeface="Arial" pitchFamily="34" charset="0"/>
              </a:rPr>
              <a:t>Inspired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- to make someone work hard or create something.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http://comp.webstockpro.com/blend2/bld0931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935435"/>
            <a:ext cx="5105400" cy="33985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58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</dc:creator>
  <cp:lastModifiedBy>st</cp:lastModifiedBy>
  <cp:revision>23</cp:revision>
  <dcterms:created xsi:type="dcterms:W3CDTF">2012-12-10T22:19:14Z</dcterms:created>
  <dcterms:modified xsi:type="dcterms:W3CDTF">2013-05-07T14:23:47Z</dcterms:modified>
</cp:coreProperties>
</file>