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http://www.readerkidz.com/wp-content/uploads/2010/11/Family-Pictures-by-Carmen-Lomas-Gar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563937" cy="4757166"/>
          </a:xfrm>
          <a:prstGeom prst="rect">
            <a:avLst/>
          </a:prstGeom>
          <a:noFill/>
        </p:spPr>
      </p:pic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362200" y="5877580"/>
            <a:ext cx="4439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By Carmen Lomas Garza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1355" y="5877580"/>
            <a:ext cx="6899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do you see in this Christmas scene?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" y="533400"/>
            <a:ext cx="8315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Scene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 the setting and all that is in it.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 descr="http://t1.gstatic.com/images?q=tbn:ANd9GcTlLPKPe0adgbK8tm8sV06j33JOWe0tb90MsWwUjYsZKeGp-fI4OwJkZTHq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9294"/>
            <a:ext cx="5486400" cy="4109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03771" y="5715000"/>
            <a:ext cx="5182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My dog went beyond the fence.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71600" y="533400"/>
            <a:ext cx="6237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Beyond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 outside of an area.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ttp://theoutdoordog.com/wp-content/uploads/2010/09/invisible-dog-fence-by-OakleyOrigin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4102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5638800"/>
            <a:ext cx="8223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girl was inspired by her mom to help clean up.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399871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Inspired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- to make someone work hard or create something.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comp.webstockpro.com/blend2/bld093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35435"/>
            <a:ext cx="5105400" cy="339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23</cp:revision>
  <dcterms:created xsi:type="dcterms:W3CDTF">2012-12-10T22:19:14Z</dcterms:created>
  <dcterms:modified xsi:type="dcterms:W3CDTF">2013-05-07T14:23:47Z</dcterms:modified>
</cp:coreProperties>
</file>