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1650" cy="92265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075B-2B33-4201-8B28-27636F957420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41FC-67DA-4AA4-9ABB-A7D62C75A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075B-2B33-4201-8B28-27636F957420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41FC-67DA-4AA4-9ABB-A7D62C75A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075B-2B33-4201-8B28-27636F957420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41FC-67DA-4AA4-9ABB-A7D62C75A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075B-2B33-4201-8B28-27636F957420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41FC-67DA-4AA4-9ABB-A7D62C75A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075B-2B33-4201-8B28-27636F957420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41FC-67DA-4AA4-9ABB-A7D62C75A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075B-2B33-4201-8B28-27636F957420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41FC-67DA-4AA4-9ABB-A7D62C75A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075B-2B33-4201-8B28-27636F957420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41FC-67DA-4AA4-9ABB-A7D62C75A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075B-2B33-4201-8B28-27636F957420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41FC-67DA-4AA4-9ABB-A7D62C75A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075B-2B33-4201-8B28-27636F957420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41FC-67DA-4AA4-9ABB-A7D62C75A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075B-2B33-4201-8B28-27636F957420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41FC-67DA-4AA4-9ABB-A7D62C75A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075B-2B33-4201-8B28-27636F957420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41FC-67DA-4AA4-9ABB-A7D62C75A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F075B-2B33-4201-8B28-27636F957420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341FC-67DA-4AA4-9ABB-A7D62C75A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C:\Documents and Settings\cmccrary\Local Settings\Temporary Internet Files\Content.IE5\WJ170RKQ\MP90043918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05800" cy="64770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914400" y="304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latin typeface="Cooper Black" pitchFamily="18" charset="0"/>
              </a:rPr>
              <a:t>This Land Is Your Land</a:t>
            </a:r>
            <a:endParaRPr lang="en-US" sz="4800" b="1" u="sng" dirty="0">
              <a:latin typeface="Cooper Black" pitchFamily="18" charset="0"/>
            </a:endParaRPr>
          </a:p>
        </p:txBody>
      </p:sp>
      <p:pic>
        <p:nvPicPr>
          <p:cNvPr id="1041" name="Picture 17" descr="http://readaloudsforallchildren.files.wordpress.com/2012/07/this-land-is-your-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371600"/>
            <a:ext cx="5622901" cy="44196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895600" y="59436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oper Black" pitchFamily="18" charset="0"/>
              </a:rPr>
              <a:t>By Woody Guthrie</a:t>
            </a:r>
            <a:endParaRPr lang="en-US" sz="2800" dirty="0">
              <a:latin typeface="Cooper Black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2" descr="C:\Documents and Settings\cmccrary\Local Settings\Temporary Internet Files\Content.IE5\WJ170RKQ\MP90043918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05800" cy="6477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8200" y="3048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smtClean="0"/>
              <a:t>Roamed-</a:t>
            </a:r>
            <a:r>
              <a:rPr lang="en-US" sz="4800" dirty="0" smtClean="0"/>
              <a:t>to walk around without having a place to go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59436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buffalo roamed the field eating grass.</a:t>
            </a:r>
            <a:endParaRPr lang="en-US" sz="2800" dirty="0"/>
          </a:p>
        </p:txBody>
      </p:sp>
      <p:pic>
        <p:nvPicPr>
          <p:cNvPr id="14340" name="Picture 4" descr="http://cdn.ph.upi.com/sv/upi/UPI-23821302531051/2011/1/a64e4136f138b858133a7a3b54c53fdc/American-buffalo-get-more-room-to-ro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266949"/>
            <a:ext cx="5362575" cy="3371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2" descr="C:\Documents and Settings\cmccrary\Local Settings\Temporary Internet Files\Content.IE5\WJ170RKQ\MP90043918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05800" cy="6477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5334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smtClean="0"/>
              <a:t>Strolling- </a:t>
            </a:r>
            <a:r>
              <a:rPr lang="en-US" sz="4800" dirty="0" smtClean="0"/>
              <a:t>a relaxed walk.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59436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will go strolling through the park.</a:t>
            </a:r>
            <a:endParaRPr lang="en-US" sz="2800" dirty="0"/>
          </a:p>
        </p:txBody>
      </p:sp>
      <p:pic>
        <p:nvPicPr>
          <p:cNvPr id="15364" name="Picture 4" descr="http://www.warmpicture.com/stock-photos/romantic-stroll-in-the-park_sjpg25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1300" y="2057400"/>
            <a:ext cx="5372100" cy="3581400"/>
          </a:xfrm>
          <a:prstGeom prst="rect">
            <a:avLst/>
          </a:prstGeom>
          <a:noFill/>
        </p:spPr>
      </p:pic>
      <p:pic>
        <p:nvPicPr>
          <p:cNvPr id="15362" name="Picture 2" descr="http://t0.gstatic.com/images?q=tbn:ANd9GcRVLg7PxhwNGssF7kYF1K6EUhF_EuKVb4f7RTUkquu5e9UCX1ySnDuJl2jmb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828800"/>
            <a:ext cx="2438400" cy="3032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cuments and Settings\cmccrary\Local Settings\Temporary Internet Files\Content.IE5\WJ170RKQ\MP90043918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0024"/>
            <a:ext cx="8305800" cy="6477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4572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smtClean="0"/>
              <a:t>Trespassing- </a:t>
            </a:r>
            <a:r>
              <a:rPr lang="en-US" sz="4800" dirty="0" smtClean="0"/>
              <a:t>to go into a place</a:t>
            </a:r>
          </a:p>
          <a:p>
            <a:r>
              <a:rPr lang="en-US" sz="4800" dirty="0"/>
              <a:t>o</a:t>
            </a:r>
            <a:r>
              <a:rPr lang="en-US" sz="4800" dirty="0" smtClean="0"/>
              <a:t>r space you are not allowed.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60198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boy was trespassing in his neighbors yard.</a:t>
            </a:r>
            <a:endParaRPr lang="en-US" sz="2800" dirty="0"/>
          </a:p>
        </p:txBody>
      </p:sp>
      <p:pic>
        <p:nvPicPr>
          <p:cNvPr id="16388" name="Picture 4" descr="http://www.cmcdefense.com/blog/wp-content/uploads/2012/12/Criminal-Trespassing-CPC-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057400"/>
            <a:ext cx="5856860" cy="3886200"/>
          </a:xfrm>
          <a:prstGeom prst="rect">
            <a:avLst/>
          </a:prstGeom>
          <a:noFill/>
        </p:spPr>
      </p:pic>
      <p:pic>
        <p:nvPicPr>
          <p:cNvPr id="16386" name="Picture 2" descr="http://www.safetysign.com/images/catlog/category/no-trespassing-sig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36220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60</Words>
  <Application>Microsoft Office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</dc:creator>
  <cp:lastModifiedBy>st</cp:lastModifiedBy>
  <cp:revision>5</cp:revision>
  <dcterms:created xsi:type="dcterms:W3CDTF">2012-12-10T20:53:35Z</dcterms:created>
  <dcterms:modified xsi:type="dcterms:W3CDTF">2013-05-07T14:26:17Z</dcterms:modified>
</cp:coreProperties>
</file>