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C:\Documents and Settings\cmccrary\Local Settings\Temporary Internet Files\Content.IE5\7E19QKSI\MP9004387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19226" y="-714376"/>
            <a:ext cx="6229350" cy="830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5206425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By Lloyd G. Douglas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098" name="Picture 2" descr="http://s.ecrater.com/stores/99021/4ab84cf2ea460_99021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1816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C:\Documents and Settings\cmccrary\Local Settings\Temporary Internet Files\Content.IE5\7E19QKSI\MP9004387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19225" y="-733425"/>
            <a:ext cx="6229350" cy="8305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5334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Symbol</a:t>
            </a:r>
            <a:r>
              <a:rPr lang="en-US" sz="3600" b="1" dirty="0" smtClean="0">
                <a:latin typeface="Comic Sans MS" pitchFamily="66" charset="0"/>
              </a:rPr>
              <a:t>- a picture or object that makes people think of a country, or group of people.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3340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The American flag is a United States symbol.</a:t>
            </a:r>
            <a:endParaRPr lang="en-US" sz="3000" dirty="0">
              <a:latin typeface="Comic Sans MS" pitchFamily="66" charset="0"/>
            </a:endParaRPr>
          </a:p>
        </p:txBody>
      </p:sp>
      <p:pic>
        <p:nvPicPr>
          <p:cNvPr id="3076" name="Picture 4" descr="http://t1.gstatic.com/images?q=tbn:ANd9GcRBfpY9p7llqlnPPe40OzYNluD-yJq-KACuI_j4g1tv0MheO2oMRnzBBTsaX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4019" y="2590800"/>
            <a:ext cx="3560581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C:\Documents and Settings\cmccrary\Local Settings\Temporary Internet Files\Content.IE5\7E19QKSI\MP9004387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19225" y="-733425"/>
            <a:ext cx="6229350" cy="8305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5334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Freedom</a:t>
            </a:r>
            <a:r>
              <a:rPr lang="en-US" sz="3600" b="1" dirty="0" smtClean="0">
                <a:latin typeface="Comic Sans MS" pitchFamily="66" charset="0"/>
              </a:rPr>
              <a:t>-having the power to make your own choices.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2578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The monkey was excited about his new freedom.</a:t>
            </a:r>
            <a:endParaRPr lang="en-US" sz="3000" dirty="0">
              <a:latin typeface="Comic Sans MS" pitchFamily="66" charset="0"/>
            </a:endParaRPr>
          </a:p>
        </p:txBody>
      </p:sp>
      <p:pic>
        <p:nvPicPr>
          <p:cNvPr id="2050" name="Picture 2" descr="http://codinghorror.typepad.com/.a/6a0120a85dcdae970b0128777034bd970c-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3505200" cy="2339481"/>
          </a:xfrm>
          <a:prstGeom prst="rect">
            <a:avLst/>
          </a:prstGeom>
          <a:noFill/>
        </p:spPr>
      </p:pic>
      <p:pic>
        <p:nvPicPr>
          <p:cNvPr id="2052" name="Picture 4" descr="http://t1.gstatic.com/images?q=tbn:ANd9GcSSq3Mgd3iNeeIJSzLtxaaWmcqz_BSxJdnPpmlxwzkCWm5GS5nv0oLkRHQfo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461403"/>
            <a:ext cx="3581400" cy="2567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C:\Documents and Settings\cmccrary\Local Settings\Temporary Internet Files\Content.IE5\7E19QKSI\MP9004387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19225" y="-733425"/>
            <a:ext cx="6229350" cy="8305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447800" y="5334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Celebrate</a:t>
            </a:r>
            <a:r>
              <a:rPr lang="en-US" sz="3600" b="1" dirty="0" smtClean="0">
                <a:latin typeface="Comic Sans MS" pitchFamily="66" charset="0"/>
              </a:rPr>
              <a:t>- to make something special with gifts, parties, or activities.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2578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The girls have cake to celebrate a friends birthday.</a:t>
            </a:r>
            <a:endParaRPr lang="en-US" sz="3000" dirty="0">
              <a:latin typeface="Comic Sans MS" pitchFamily="66" charset="0"/>
            </a:endParaRPr>
          </a:p>
        </p:txBody>
      </p:sp>
      <p:pic>
        <p:nvPicPr>
          <p:cNvPr id="1026" name="Picture 2" descr="http://www.losebabyweight.com.au/wp-content/uploads/2011/04/Child%E2%80%99s-Birthday-Party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057399"/>
            <a:ext cx="434340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20</cp:revision>
  <dcterms:created xsi:type="dcterms:W3CDTF">2012-12-10T22:19:14Z</dcterms:created>
  <dcterms:modified xsi:type="dcterms:W3CDTF">2013-05-07T14:25:39Z</dcterms:modified>
</cp:coreProperties>
</file>