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1650" cy="92265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4DCC-2E57-4CE0-BC08-CBE3DE4B636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837D-73A3-49DD-B8C7-65B560091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4DCC-2E57-4CE0-BC08-CBE3DE4B636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837D-73A3-49DD-B8C7-65B560091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4DCC-2E57-4CE0-BC08-CBE3DE4B636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837D-73A3-49DD-B8C7-65B560091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4DCC-2E57-4CE0-BC08-CBE3DE4B636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837D-73A3-49DD-B8C7-65B560091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4DCC-2E57-4CE0-BC08-CBE3DE4B636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837D-73A3-49DD-B8C7-65B560091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4DCC-2E57-4CE0-BC08-CBE3DE4B636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837D-73A3-49DD-B8C7-65B560091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4DCC-2E57-4CE0-BC08-CBE3DE4B636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837D-73A3-49DD-B8C7-65B560091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4DCC-2E57-4CE0-BC08-CBE3DE4B636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837D-73A3-49DD-B8C7-65B560091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4DCC-2E57-4CE0-BC08-CBE3DE4B636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837D-73A3-49DD-B8C7-65B560091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4DCC-2E57-4CE0-BC08-CBE3DE4B636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837D-73A3-49DD-B8C7-65B560091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4DCC-2E57-4CE0-BC08-CBE3DE4B636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0837D-73A3-49DD-B8C7-65B560091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74DCC-2E57-4CE0-BC08-CBE3DE4B6368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0837D-73A3-49DD-B8C7-65B5600919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Documents and Settings\cmccrary\Local Settings\Temporary Internet Files\Content.IE5\7E19QKSI\MC90044179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71800" cy="2743200"/>
          </a:xfrm>
          <a:prstGeom prst="rect">
            <a:avLst/>
          </a:prstGeom>
          <a:noFill/>
        </p:spPr>
      </p:pic>
      <p:pic>
        <p:nvPicPr>
          <p:cNvPr id="1030" name="Picture 6" descr="C:\Documents and Settings\cmccrary\Local Settings\Temporary Internet Files\Content.IE5\7E19QKSI\MC90044179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505200"/>
            <a:ext cx="2743200" cy="2743200"/>
          </a:xfrm>
          <a:prstGeom prst="rect">
            <a:avLst/>
          </a:prstGeom>
          <a:noFill/>
        </p:spPr>
      </p:pic>
      <p:pic>
        <p:nvPicPr>
          <p:cNvPr id="1028" name="Picture 4" descr="http://www.bmionline.com/Images/products/Medium/97805162640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608351"/>
            <a:ext cx="3810000" cy="468442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743200" y="5402759"/>
            <a:ext cx="434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Franklin Gothic Medium" pitchFamily="34" charset="0"/>
              </a:rPr>
              <a:t>By Mike </a:t>
            </a:r>
            <a:r>
              <a:rPr lang="en-US" sz="4400" dirty="0" err="1" smtClean="0">
                <a:latin typeface="Franklin Gothic Medium" pitchFamily="34" charset="0"/>
              </a:rPr>
              <a:t>Venezia</a:t>
            </a:r>
            <a:endParaRPr lang="en-US" sz="4400" dirty="0">
              <a:latin typeface="Franklin Gothic Medium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:\Documents and Settings\cmccrary\Local Settings\Temporary Internet Files\Content.IE5\7E19QKSI\MC90044179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400"/>
            <a:ext cx="2971800" cy="2743200"/>
          </a:xfrm>
          <a:prstGeom prst="rect">
            <a:avLst/>
          </a:prstGeom>
          <a:noFill/>
        </p:spPr>
      </p:pic>
      <p:pic>
        <p:nvPicPr>
          <p:cNvPr id="5" name="Picture 6" descr="C:\Documents and Settings\cmccrary\Local Settings\Temporary Internet Files\Content.IE5\7E19QKSI\MC90044179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505200"/>
            <a:ext cx="2743200" cy="2743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66800" y="457200"/>
            <a:ext cx="784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latin typeface="Franklin Gothic Medium" pitchFamily="34" charset="0"/>
              </a:rPr>
              <a:t>Composed</a:t>
            </a:r>
            <a:r>
              <a:rPr lang="en-US" sz="4400" b="1" dirty="0" smtClean="0">
                <a:latin typeface="Franklin Gothic Medium" pitchFamily="34" charset="0"/>
              </a:rPr>
              <a:t>- to write a song, piece of music, story or a poem</a:t>
            </a:r>
            <a:endParaRPr lang="en-US" sz="4400" b="1" dirty="0">
              <a:latin typeface="Franklin Gothic Medium" pitchFamily="34" charset="0"/>
            </a:endParaRPr>
          </a:p>
        </p:txBody>
      </p:sp>
      <p:pic>
        <p:nvPicPr>
          <p:cNvPr id="4098" name="Picture 2" descr="http://www.ultimatesongwriting.com/images/man_writing_so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209800"/>
            <a:ext cx="4419600" cy="295229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62000" y="55626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 pitchFamily="34" charset="0"/>
              </a:rPr>
              <a:t>He used his guitar to help compose a song.</a:t>
            </a:r>
            <a:endParaRPr lang="en-US" sz="3200" dirty="0">
              <a:latin typeface="Franklin Gothic Medium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228600"/>
            <a:ext cx="5943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latin typeface="Franklin Gothic Medium" pitchFamily="34" charset="0"/>
              </a:rPr>
              <a:t>talent</a:t>
            </a:r>
            <a:r>
              <a:rPr lang="en-US" sz="4400" b="1" dirty="0" smtClean="0">
                <a:latin typeface="Franklin Gothic Medium" pitchFamily="34" charset="0"/>
              </a:rPr>
              <a:t>- to be very good at something like sports, singing, drawing….</a:t>
            </a:r>
            <a:endParaRPr lang="en-US" sz="4400" b="1" dirty="0">
              <a:latin typeface="Franklin Gothic Medium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57912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 pitchFamily="34" charset="0"/>
              </a:rPr>
              <a:t>The basketball player had talent.</a:t>
            </a:r>
            <a:endParaRPr lang="en-US" sz="3200" dirty="0">
              <a:latin typeface="Franklin Gothic Medium" pitchFamily="34" charset="0"/>
            </a:endParaRPr>
          </a:p>
        </p:txBody>
      </p:sp>
      <p:pic>
        <p:nvPicPr>
          <p:cNvPr id="6" name="Picture 7" descr="C:\Documents and Settings\cmccrary\Local Settings\Temporary Internet Files\Content.IE5\7E19QKSI\MC90044179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71800" cy="2743200"/>
          </a:xfrm>
          <a:prstGeom prst="rect">
            <a:avLst/>
          </a:prstGeom>
          <a:noFill/>
        </p:spPr>
      </p:pic>
      <p:pic>
        <p:nvPicPr>
          <p:cNvPr id="7" name="Picture 6" descr="C:\Documents and Settings\cmccrary\Local Settings\Temporary Internet Files\Content.IE5\7E19QKSI\MC90044179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505200"/>
            <a:ext cx="2743200" cy="2743200"/>
          </a:xfrm>
          <a:prstGeom prst="rect">
            <a:avLst/>
          </a:prstGeom>
          <a:noFill/>
        </p:spPr>
      </p:pic>
      <p:pic>
        <p:nvPicPr>
          <p:cNvPr id="15362" name="Picture 2" descr="http://i.i.com.com/cnwk.1d/i/tim/2010/09/05/sm_whyte_0905_480x3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3124200"/>
            <a:ext cx="3555999" cy="2438400"/>
          </a:xfrm>
          <a:prstGeom prst="rect">
            <a:avLst/>
          </a:prstGeom>
          <a:noFill/>
        </p:spPr>
      </p:pic>
      <p:pic>
        <p:nvPicPr>
          <p:cNvPr id="15364" name="Picture 4" descr="http://s3.amazonaws.com/readers/2010/06/22/kobebryant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6376" y="1828800"/>
            <a:ext cx="2651933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:\Documents and Settings\cmccrary\Local Settings\Temporary Internet Files\Content.IE5\7E19QKSI\MC90044179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2971800" cy="2743200"/>
          </a:xfrm>
          <a:prstGeom prst="rect">
            <a:avLst/>
          </a:prstGeom>
          <a:noFill/>
        </p:spPr>
      </p:pic>
      <p:pic>
        <p:nvPicPr>
          <p:cNvPr id="3" name="Picture 6" descr="C:\Documents and Settings\cmccrary\Local Settings\Temporary Internet Files\Content.IE5\7E19QKSI\MC90044179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505200"/>
            <a:ext cx="2743200" cy="2743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4800" y="228600"/>
            <a:ext cx="8610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latin typeface="Franklin Gothic Medium" pitchFamily="34" charset="0"/>
              </a:rPr>
              <a:t>Rehearsing-</a:t>
            </a:r>
            <a:r>
              <a:rPr lang="en-US" sz="4400" b="1" dirty="0" smtClean="0">
                <a:latin typeface="Franklin Gothic Medium" pitchFamily="34" charset="0"/>
              </a:rPr>
              <a:t> practicing something before you have to perform it</a:t>
            </a:r>
            <a:endParaRPr lang="en-US" sz="4400" b="1" dirty="0">
              <a:latin typeface="Franklin Gothic Medium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5816025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 pitchFamily="34" charset="0"/>
              </a:rPr>
              <a:t>The students were rehearsing for the musical.</a:t>
            </a:r>
            <a:endParaRPr lang="en-US" sz="3200" dirty="0">
              <a:latin typeface="Franklin Gothic Medium" pitchFamily="34" charset="0"/>
            </a:endParaRPr>
          </a:p>
        </p:txBody>
      </p:sp>
      <p:pic>
        <p:nvPicPr>
          <p:cNvPr id="16386" name="Picture 2" descr="http://web.mit.edu/jax/www/MTG/SWTME/Images/VocalRehearsalOct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977142"/>
            <a:ext cx="5410200" cy="35854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64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4</cp:revision>
  <dcterms:created xsi:type="dcterms:W3CDTF">2012-12-12T17:47:30Z</dcterms:created>
  <dcterms:modified xsi:type="dcterms:W3CDTF">2013-05-07T14:25:03Z</dcterms:modified>
</cp:coreProperties>
</file>