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6" r:id="rId3"/>
    <p:sldId id="257" r:id="rId4"/>
    <p:sldId id="258" r:id="rId5"/>
  </p:sldIdLst>
  <p:sldSz cx="9144000" cy="6858000" type="screen4x3"/>
  <p:notesSz cx="6851650" cy="922655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52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75EF8-9C33-49D1-9D04-854FA68316E5}" type="datetimeFigureOut">
              <a:rPr lang="en-US" smtClean="0"/>
              <a:pPr/>
              <a:t>5/7/2013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DCD1D-55AE-4B75-A416-60AA753CB29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75EF8-9C33-49D1-9D04-854FA68316E5}" type="datetimeFigureOut">
              <a:rPr lang="en-US" smtClean="0"/>
              <a:pPr/>
              <a:t>5/7/2013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DCD1D-55AE-4B75-A416-60AA753CB29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75EF8-9C33-49D1-9D04-854FA68316E5}" type="datetimeFigureOut">
              <a:rPr lang="en-US" smtClean="0"/>
              <a:pPr/>
              <a:t>5/7/2013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DCD1D-55AE-4B75-A416-60AA753CB29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75EF8-9C33-49D1-9D04-854FA68316E5}" type="datetimeFigureOut">
              <a:rPr lang="en-US" smtClean="0"/>
              <a:pPr/>
              <a:t>5/7/2013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DCD1D-55AE-4B75-A416-60AA753CB29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75EF8-9C33-49D1-9D04-854FA68316E5}" type="datetimeFigureOut">
              <a:rPr lang="en-US" smtClean="0"/>
              <a:pPr/>
              <a:t>5/7/2013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DCD1D-55AE-4B75-A416-60AA753CB29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75EF8-9C33-49D1-9D04-854FA68316E5}" type="datetimeFigureOut">
              <a:rPr lang="en-US" smtClean="0"/>
              <a:pPr/>
              <a:t>5/7/2013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DCD1D-55AE-4B75-A416-60AA753CB29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75EF8-9C33-49D1-9D04-854FA68316E5}" type="datetimeFigureOut">
              <a:rPr lang="en-US" smtClean="0"/>
              <a:pPr/>
              <a:t>5/7/2013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DCD1D-55AE-4B75-A416-60AA753CB29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75EF8-9C33-49D1-9D04-854FA68316E5}" type="datetimeFigureOut">
              <a:rPr lang="en-US" smtClean="0"/>
              <a:pPr/>
              <a:t>5/7/2013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DCD1D-55AE-4B75-A416-60AA753CB29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75EF8-9C33-49D1-9D04-854FA68316E5}" type="datetimeFigureOut">
              <a:rPr lang="en-US" smtClean="0"/>
              <a:pPr/>
              <a:t>5/7/2013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DCD1D-55AE-4B75-A416-60AA753CB29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75EF8-9C33-49D1-9D04-854FA68316E5}" type="datetimeFigureOut">
              <a:rPr lang="en-US" smtClean="0"/>
              <a:pPr/>
              <a:t>5/7/2013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DCD1D-55AE-4B75-A416-60AA753CB29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75EF8-9C33-49D1-9D04-854FA68316E5}" type="datetimeFigureOut">
              <a:rPr lang="en-US" smtClean="0"/>
              <a:pPr/>
              <a:t>5/7/2013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DCD1D-55AE-4B75-A416-60AA753CB29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075EF8-9C33-49D1-9D04-854FA68316E5}" type="datetimeFigureOut">
              <a:rPr lang="en-US" smtClean="0"/>
              <a:pPr/>
              <a:t>5/7/2013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FDCD1D-55AE-4B75-A416-60AA753CB29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4" descr="C:\Documents and Settings\cmccrary\Local Settings\Temporary Internet Files\Content.IE5\DFE72SH8\MP900305790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6200000">
            <a:off x="1350265" y="-893063"/>
            <a:ext cx="6367272" cy="86106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2286000" y="5816025"/>
            <a:ext cx="4876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Comic Sans MS" pitchFamily="66" charset="0"/>
              </a:rPr>
              <a:t>By </a:t>
            </a:r>
            <a:r>
              <a:rPr lang="en-US" sz="3200" dirty="0" err="1" smtClean="0">
                <a:latin typeface="Comic Sans MS" pitchFamily="66" charset="0"/>
              </a:rPr>
              <a:t>Trudi</a:t>
            </a:r>
            <a:r>
              <a:rPr lang="en-US" sz="3200" dirty="0" smtClean="0">
                <a:latin typeface="Comic Sans MS" pitchFamily="66" charset="0"/>
              </a:rPr>
              <a:t> Strain </a:t>
            </a:r>
            <a:r>
              <a:rPr lang="en-US" sz="3200" dirty="0" err="1" smtClean="0">
                <a:latin typeface="Comic Sans MS" pitchFamily="66" charset="0"/>
              </a:rPr>
              <a:t>Trueit</a:t>
            </a:r>
            <a:endParaRPr lang="en-US" sz="3200" dirty="0">
              <a:latin typeface="Comic Sans MS" pitchFamily="66" charset="0"/>
            </a:endParaRPr>
          </a:p>
        </p:txBody>
      </p:sp>
      <p:pic>
        <p:nvPicPr>
          <p:cNvPr id="1026" name="Picture 2" descr="http://images.betterworldbooks.com/053/Independence-Day-978053111838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38400" y="533400"/>
            <a:ext cx="4191000" cy="500417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8" name="Picture 14" descr="C:\Documents and Settings\cmccrary\Local Settings\Temporary Internet Files\Content.IE5\DFE72SH8\MP900305790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6200000">
            <a:off x="1350265" y="-893063"/>
            <a:ext cx="6367272" cy="8610600"/>
          </a:xfrm>
          <a:prstGeom prst="rect">
            <a:avLst/>
          </a:prstGeom>
          <a:noFill/>
        </p:spPr>
      </p:pic>
      <p:sp>
        <p:nvSpPr>
          <p:cNvPr id="10" name="TextBox 9"/>
          <p:cNvSpPr txBox="1"/>
          <p:nvPr/>
        </p:nvSpPr>
        <p:spPr>
          <a:xfrm>
            <a:off x="381000" y="323671"/>
            <a:ext cx="8305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u="sng" dirty="0" smtClean="0">
                <a:latin typeface="Comic Sans MS" pitchFamily="66" charset="0"/>
              </a:rPr>
              <a:t>Refused</a:t>
            </a:r>
            <a:r>
              <a:rPr lang="en-US" sz="3600" b="1" dirty="0" smtClean="0">
                <a:latin typeface="Comic Sans MS" pitchFamily="66" charset="0"/>
              </a:rPr>
              <a:t>- when you tell someone you will not do something; saying no.</a:t>
            </a:r>
            <a:endParaRPr lang="en-US" sz="3600" b="1" dirty="0">
              <a:latin typeface="Comic Sans MS" pitchFamily="66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09600" y="5816025"/>
            <a:ext cx="8686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Comic Sans MS" pitchFamily="66" charset="0"/>
              </a:rPr>
              <a:t>The little boy refused to eat his broccoli.</a:t>
            </a:r>
            <a:endParaRPr lang="en-US" sz="3200" dirty="0">
              <a:latin typeface="Comic Sans MS" pitchFamily="66" charset="0"/>
            </a:endParaRPr>
          </a:p>
        </p:txBody>
      </p:sp>
      <p:pic>
        <p:nvPicPr>
          <p:cNvPr id="1034" name="Picture 10" descr="http://blogs.babycenter.com/wp-content/uploads/2010/08/boy-refusing-to-eat-brocolli-280X280-280x20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09800" y="1905000"/>
            <a:ext cx="4907280" cy="3505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4" descr="C:\Documents and Settings\cmccrary\Local Settings\Temporary Internet Files\Content.IE5\DFE72SH8\MP900305790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6200000">
            <a:off x="1350265" y="-893063"/>
            <a:ext cx="6367272" cy="86106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228600" y="323670"/>
            <a:ext cx="85344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u="sng" dirty="0" smtClean="0">
                <a:latin typeface="Comic Sans MS" pitchFamily="66" charset="0"/>
              </a:rPr>
              <a:t>Custom-</a:t>
            </a:r>
            <a:r>
              <a:rPr lang="en-US" sz="3600" b="1" dirty="0" smtClean="0">
                <a:latin typeface="Comic Sans MS" pitchFamily="66" charset="0"/>
              </a:rPr>
              <a:t> something a groups of people do every year like celebrating a holiday.</a:t>
            </a:r>
            <a:endParaRPr lang="en-US" sz="3600" b="1" dirty="0">
              <a:latin typeface="Comic Sans MS" pitchFamily="66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57200" y="5537537"/>
            <a:ext cx="8686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 smtClean="0">
                <a:latin typeface="Comic Sans MS" pitchFamily="66" charset="0"/>
              </a:rPr>
              <a:t>It is custom for this families to eat together at the table.</a:t>
            </a:r>
            <a:endParaRPr lang="en-US" sz="3000" dirty="0">
              <a:latin typeface="Comic Sans MS" pitchFamily="66" charset="0"/>
            </a:endParaRPr>
          </a:p>
        </p:txBody>
      </p:sp>
      <p:pic>
        <p:nvPicPr>
          <p:cNvPr id="3074" name="Picture 2" descr="http://gethealthinformations.com/wp-content/uploads/2012/05/family-dinner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43199" y="1752600"/>
            <a:ext cx="5500149" cy="3657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4" descr="C:\Documents and Settings\cmccrary\Local Settings\Temporary Internet Files\Content.IE5\DFE72SH8\MP900305790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6200000">
            <a:off x="1350265" y="-893063"/>
            <a:ext cx="6367272" cy="86106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1066800" y="496669"/>
            <a:ext cx="8305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u="sng" dirty="0" smtClean="0">
                <a:latin typeface="Comic Sans MS" pitchFamily="66" charset="0"/>
              </a:rPr>
              <a:t>Gather</a:t>
            </a:r>
            <a:r>
              <a:rPr lang="en-US" sz="3600" b="1" dirty="0" smtClean="0">
                <a:latin typeface="Comic Sans MS" pitchFamily="66" charset="0"/>
              </a:rPr>
              <a:t>- to come together.</a:t>
            </a:r>
            <a:endParaRPr lang="en-US" sz="3600" b="1" dirty="0">
              <a:latin typeface="Comic Sans MS" pitchFamily="66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14400" y="5638800"/>
            <a:ext cx="8686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Comic Sans MS" pitchFamily="66" charset="0"/>
              </a:rPr>
              <a:t>We gather in the lunch room to eat.</a:t>
            </a:r>
            <a:endParaRPr lang="en-US" sz="3200" dirty="0">
              <a:latin typeface="Comic Sans MS" pitchFamily="66" charset="0"/>
            </a:endParaRPr>
          </a:p>
        </p:txBody>
      </p:sp>
      <p:pic>
        <p:nvPicPr>
          <p:cNvPr id="2050" name="Picture 2" descr="http://weblogs.pbspaces.com/mrsgreen/files/2012/09/School-Cafeteria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95400" y="1343024"/>
            <a:ext cx="6191250" cy="414337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</TotalTime>
  <Words>68</Words>
  <Application>Microsoft Office PowerPoint</Application>
  <PresentationFormat>On-screen Show (4:3)</PresentationFormat>
  <Paragraphs>7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Slide 1</vt:lpstr>
      <vt:lpstr>Slide 2</vt:lpstr>
      <vt:lpstr>Slide 3</vt:lpstr>
      <vt:lpstr>Slide 4</vt:lpstr>
    </vt:vector>
  </TitlesOfParts>
  <Company>RPS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st</dc:creator>
  <cp:lastModifiedBy>st</cp:lastModifiedBy>
  <cp:revision>5</cp:revision>
  <dcterms:created xsi:type="dcterms:W3CDTF">2012-12-10T22:19:14Z</dcterms:created>
  <dcterms:modified xsi:type="dcterms:W3CDTF">2013-05-07T14:24:18Z</dcterms:modified>
</cp:coreProperties>
</file>