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1650" cy="9226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5EF8-9C33-49D1-9D04-854FA68316E5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DCD1D-55AE-4B75-A416-60AA753CB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:\Documents and Settings\cmccrary\Local Settings\Temporary Internet Files\Content.IE5\DFE72SH8\MP9003057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50265" y="-893063"/>
            <a:ext cx="6367272" cy="861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581602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By </a:t>
            </a:r>
            <a:r>
              <a:rPr lang="en-US" sz="3200" dirty="0" err="1" smtClean="0">
                <a:latin typeface="Comic Sans MS" pitchFamily="66" charset="0"/>
              </a:rPr>
              <a:t>Trudi</a:t>
            </a:r>
            <a:r>
              <a:rPr lang="en-US" sz="3200" dirty="0" smtClean="0">
                <a:latin typeface="Comic Sans MS" pitchFamily="66" charset="0"/>
              </a:rPr>
              <a:t> Strain </a:t>
            </a:r>
            <a:r>
              <a:rPr lang="en-US" sz="3200" dirty="0" err="1" smtClean="0">
                <a:latin typeface="Comic Sans MS" pitchFamily="66" charset="0"/>
              </a:rPr>
              <a:t>Trueit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6" name="Picture 2" descr="http://images.betterworldbooks.com/053/Independence-Day-97805311183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33400"/>
            <a:ext cx="4191000" cy="5004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C:\Documents and Settings\cmccrary\Local Settings\Temporary Internet Files\Content.IE5\DFE72SH8\MP9003057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50265" y="-893063"/>
            <a:ext cx="6367272" cy="86106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81000" y="323671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Comic Sans MS" pitchFamily="66" charset="0"/>
              </a:rPr>
              <a:t>Refused</a:t>
            </a:r>
            <a:r>
              <a:rPr lang="en-US" sz="3600" b="1" dirty="0" smtClean="0">
                <a:latin typeface="Comic Sans MS" pitchFamily="66" charset="0"/>
              </a:rPr>
              <a:t>- when you tell someone you will not do something; saying no.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" y="58160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The little boy refused to eat his broccoli.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34" name="Picture 10" descr="http://blogs.babycenter.com/wp-content/uploads/2010/08/boy-refusing-to-eat-brocolli-280X280-28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490728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:\Documents and Settings\cmccrary\Local Settings\Temporary Internet Files\Content.IE5\DFE72SH8\MP9003057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50265" y="-893063"/>
            <a:ext cx="6367272" cy="861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323670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Comic Sans MS" pitchFamily="66" charset="0"/>
              </a:rPr>
              <a:t>Custom-</a:t>
            </a:r>
            <a:r>
              <a:rPr lang="en-US" sz="3600" b="1" dirty="0" smtClean="0">
                <a:latin typeface="Comic Sans MS" pitchFamily="66" charset="0"/>
              </a:rPr>
              <a:t> something a groups of people do every year like celebrating a holiday.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537537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Comic Sans MS" pitchFamily="66" charset="0"/>
              </a:rPr>
              <a:t>It is custom for this families to eat together at the table.</a:t>
            </a:r>
            <a:endParaRPr lang="en-US" sz="3000" dirty="0">
              <a:latin typeface="Comic Sans MS" pitchFamily="66" charset="0"/>
            </a:endParaRPr>
          </a:p>
        </p:txBody>
      </p:sp>
      <p:pic>
        <p:nvPicPr>
          <p:cNvPr id="3074" name="Picture 2" descr="http://gethealthinformations.com/wp-content/uploads/2012/05/family-dinn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199" y="1752600"/>
            <a:ext cx="5500149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C:\Documents and Settings\cmccrary\Local Settings\Temporary Internet Files\Content.IE5\DFE72SH8\MP90030579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350265" y="-893063"/>
            <a:ext cx="6367272" cy="8610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4966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>
                <a:latin typeface="Comic Sans MS" pitchFamily="66" charset="0"/>
              </a:rPr>
              <a:t>Gather</a:t>
            </a:r>
            <a:r>
              <a:rPr lang="en-US" sz="3600" b="1" dirty="0" smtClean="0">
                <a:latin typeface="Comic Sans MS" pitchFamily="66" charset="0"/>
              </a:rPr>
              <a:t>- to come together.</a:t>
            </a:r>
            <a:endParaRPr lang="en-US" sz="3600" b="1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638800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 pitchFamily="66" charset="0"/>
              </a:rPr>
              <a:t>We gather in the lunch room to eat.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2050" name="Picture 2" descr="http://weblogs.pbspaces.com/mrsgreen/files/2012/09/School-Cafeteri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343024"/>
            <a:ext cx="6191250" cy="4143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68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</dc:creator>
  <cp:lastModifiedBy>st</cp:lastModifiedBy>
  <cp:revision>5</cp:revision>
  <dcterms:created xsi:type="dcterms:W3CDTF">2012-12-10T22:19:14Z</dcterms:created>
  <dcterms:modified xsi:type="dcterms:W3CDTF">2013-05-07T14:24:18Z</dcterms:modified>
</cp:coreProperties>
</file>