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1" r:id="rId4"/>
    <p:sldId id="257" r:id="rId5"/>
    <p:sldId id="260" r:id="rId6"/>
    <p:sldId id="266" r:id="rId7"/>
    <p:sldId id="270" r:id="rId8"/>
    <p:sldId id="269" r:id="rId9"/>
    <p:sldId id="272" r:id="rId10"/>
    <p:sldId id="261" r:id="rId11"/>
    <p:sldId id="267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2A25-6B7F-47B1-8613-B16A4BEE0DE8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F4BC7-D49D-41F1-85BA-C47E91233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57BB-BDCD-41FB-BA0D-EB6E0B63F72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A229-C7AC-4216-8833-2BDEF87F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very mad or angry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night Duck and his staff started working on posters</a:t>
            </a:r>
            <a:r>
              <a:rPr lang="en-US" baseline="0" dirty="0" smtClean="0"/>
              <a:t> for the presidential election. They said: A Duck for Change, I LIKE </a:t>
            </a:r>
            <a:r>
              <a:rPr lang="en-US" baseline="0" dirty="0" err="1" smtClean="0"/>
              <a:t>DuCk</a:t>
            </a:r>
            <a:r>
              <a:rPr lang="en-US" baseline="0" dirty="0" smtClean="0"/>
              <a:t>! And DUCK- Making us proud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morning Farmer Brown found a poster on his front door. VOTE DUCK! For a kinder, gentler</a:t>
            </a:r>
            <a:r>
              <a:rPr lang="en-US" baseline="0" dirty="0" smtClean="0"/>
              <a:t> farm. Farmer Brown was furious!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ask with force- to order something to happen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vote was counted and the results were posted on the barn wall: F. Brown 6, Duck 20. Farmer Brown</a:t>
            </a:r>
            <a:r>
              <a:rPr lang="en-US" baseline="0" dirty="0" smtClean="0"/>
              <a:t> demanded a recount.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list of cozy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Feeling pleased</a:t>
            </a:r>
            <a:r>
              <a:rPr lang="en-US" sz="1200" baseline="0" dirty="0" smtClean="0"/>
              <a:t> because of  something one has done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A229-C7AC-4216-8833-2BDEF87FB3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F99F2A-497B-4D25-95F0-9375486677EF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CEB4D8-7A36-46A1-994C-46B5FDA3C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9761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ZB Manuscript Bold" pitchFamily="2" charset="0"/>
              </a:rPr>
              <a:t/>
            </a:r>
            <a:br>
              <a:rPr lang="en-US" sz="6000" dirty="0" smtClean="0">
                <a:latin typeface="ZB Manuscript Bold" pitchFamily="2" charset="0"/>
              </a:rPr>
            </a:br>
            <a:r>
              <a:rPr lang="en-US" sz="6000" dirty="0" smtClean="0">
                <a:latin typeface="ZB Manuscript Bold" pitchFamily="2" charset="0"/>
              </a:rPr>
              <a:t> </a:t>
            </a:r>
            <a:br>
              <a:rPr lang="en-US" sz="6000" dirty="0" smtClean="0">
                <a:latin typeface="ZB Manuscript Bold" pitchFamily="2" charset="0"/>
              </a:rPr>
            </a:br>
            <a:r>
              <a:rPr lang="en-US" sz="4800" dirty="0" smtClean="0">
                <a:latin typeface="ZB Manuscript Bold" pitchFamily="2" charset="0"/>
              </a:rPr>
              <a:t/>
            </a:r>
            <a:br>
              <a:rPr lang="en-US" sz="4800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/>
            </a:r>
            <a:br>
              <a:rPr lang="en-US" dirty="0" smtClean="0">
                <a:latin typeface="ZB Manuscript Bold" pitchFamily="2" charset="0"/>
              </a:rPr>
            </a:br>
            <a:r>
              <a:rPr lang="en-US" sz="4800" dirty="0" smtClean="0">
                <a:latin typeface="ZB Manuscript Bold" pitchFamily="2" charset="0"/>
              </a:rPr>
              <a:t/>
            </a:r>
            <a:br>
              <a:rPr lang="en-US" sz="4800" dirty="0" smtClean="0">
                <a:latin typeface="ZB Manuscript Bold" pitchFamily="2" charset="0"/>
              </a:rPr>
            </a:br>
            <a:r>
              <a:rPr lang="en-US" dirty="0" smtClean="0">
                <a:latin typeface="ZB Manuscript Bold" pitchFamily="2" charset="0"/>
              </a:rPr>
              <a:t> Duck for President </a:t>
            </a:r>
            <a:endParaRPr lang="en-US" sz="4800" dirty="0">
              <a:latin typeface="ZB Manuscript Bold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ZB Manuscript Bold" pitchFamily="2" charset="0"/>
              </a:rPr>
              <a:t>By Doreen Cronin</a:t>
            </a:r>
            <a:endParaRPr lang="en-US" dirty="0"/>
          </a:p>
        </p:txBody>
      </p:sp>
      <p:pic>
        <p:nvPicPr>
          <p:cNvPr id="4" name="il_fi" descr="http://d28hgpri8am2if.cloudfront.net/book_images/cvr9780689863776_97806898637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326156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goes with demanded?</a:t>
            </a:r>
            <a:endParaRPr lang="en-US" b="1" dirty="0"/>
          </a:p>
        </p:txBody>
      </p:sp>
      <p:pic>
        <p:nvPicPr>
          <p:cNvPr id="5122" name="Picture 2" descr="http://t0.gstatic.com/images?q=tbn:ANd9GcQGC2NWX2Gz9LoAn5B8GZNAsnplmKj1XN-VW4SBLCj3TQgEuuGx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7846" y="2209800"/>
            <a:ext cx="3217887" cy="2133599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Ri_ZI6OYyEGAFV1TpyCuP_0KSmxvLWW1gnr9F1BnsU9pUrOmijUczCxmd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43056" y="2057400"/>
            <a:ext cx="2234847" cy="2368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4953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demanded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Name a person who might </a:t>
            </a:r>
            <a:r>
              <a:rPr lang="en-US" sz="4400" b="1" dirty="0" smtClean="0">
                <a:solidFill>
                  <a:schemeClr val="accent1"/>
                </a:solidFill>
              </a:rPr>
              <a:t>demand</a:t>
            </a:r>
            <a:r>
              <a:rPr lang="en-US" sz="4400" b="1" dirty="0" smtClean="0"/>
              <a:t> something. Explain </a:t>
            </a:r>
            <a:r>
              <a:rPr lang="en-US" sz="4400" b="1" smtClean="0"/>
              <a:t>your idea.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proud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riou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363"/>
          <a:stretch>
            <a:fillRect/>
          </a:stretch>
        </p:blipFill>
        <p:spPr>
          <a:xfrm>
            <a:off x="2514600" y="1600200"/>
            <a:ext cx="3651992" cy="397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I was so proud of her hard work </a:t>
            </a:r>
          </a:p>
          <a:p>
            <a:pPr algn="ctr">
              <a:buNone/>
            </a:pPr>
            <a:r>
              <a:rPr lang="en-US" b="1" dirty="0" smtClean="0"/>
              <a:t>and dedication!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proud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1200" y="1295400"/>
            <a:ext cx="515286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is something that would make you proud?</a:t>
            </a:r>
            <a:endParaRPr lang="en-US" b="1" dirty="0"/>
          </a:p>
        </p:txBody>
      </p:sp>
      <p:pic>
        <p:nvPicPr>
          <p:cNvPr id="5122" name="Picture 2" descr="http://t0.gstatic.com/images?q=tbn:ANd9GcQGC2NWX2Gz9LoAn5B8GZNAsnplmKj1XN-VW4SBLCj3TQgEuuGx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2540" y="2209800"/>
            <a:ext cx="3148500" cy="2133599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Ri_ZI6OYyEGAFV1TpyCuP_0KSmxvLWW1gnr9F1BnsU9pUrOmijUczCxmd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2252660"/>
            <a:ext cx="2971800" cy="19775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4953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proud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furious</a:t>
            </a:r>
          </a:p>
          <a:p>
            <a:r>
              <a:rPr lang="en-US" sz="4800" dirty="0" smtClean="0"/>
              <a:t>demanding</a:t>
            </a:r>
          </a:p>
          <a:p>
            <a:r>
              <a:rPr lang="en-US" sz="4800" dirty="0" smtClean="0"/>
              <a:t>proud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furious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riou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682" r="2859"/>
          <a:stretch>
            <a:fillRect/>
          </a:stretch>
        </p:blipFill>
        <p:spPr>
          <a:xfrm>
            <a:off x="2743200" y="1371600"/>
            <a:ext cx="3602236" cy="45645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boy was furious when his mom told </a:t>
            </a:r>
          </a:p>
          <a:p>
            <a:pPr algn="ctr">
              <a:buNone/>
            </a:pPr>
            <a:r>
              <a:rPr lang="en-US" b="1" dirty="0" smtClean="0"/>
              <a:t>him, “No candy.”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furious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5181600" cy="344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shows someone who is furious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146" name="Picture 2" descr="http://t2.gstatic.com/images?q=tbn:ANd9GcRAr11vCDe8ZHR3qUafp9jfa2qOyP53GaDM9g3zSbzuNQ1bvPIxQ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1" y="2107240"/>
            <a:ext cx="3427504" cy="2567320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Stl8dDGopuKXxmCCHCooXjlgMgsuId06saQu7EjlnRT2oE6kltw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0802" y="2077804"/>
            <a:ext cx="2573705" cy="27023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furious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Can you think of something that would make you </a:t>
            </a:r>
            <a:r>
              <a:rPr lang="en-US" sz="4400" b="1" dirty="0" smtClean="0">
                <a:solidFill>
                  <a:schemeClr val="tx2"/>
                </a:solidFill>
              </a:rPr>
              <a:t>furious</a:t>
            </a:r>
            <a:r>
              <a:rPr lang="en-US" sz="4400" b="1" dirty="0" smtClean="0"/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8000" dirty="0" smtClean="0"/>
              <a:t>demanded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riou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2622" y="1371600"/>
            <a:ext cx="3423392" cy="45645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text…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man demanded that we give</a:t>
            </a:r>
          </a:p>
          <a:p>
            <a:pPr algn="ctr">
              <a:buNone/>
            </a:pPr>
            <a:r>
              <a:rPr lang="en-US" b="1" dirty="0" smtClean="0"/>
              <a:t> him his money back.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ZB Manuscript Bold" pitchFamily="2" charset="0"/>
              </a:rPr>
              <a:t>demanded</a:t>
            </a:r>
            <a:endParaRPr lang="en-US" sz="8000" b="1" dirty="0">
              <a:latin typeface="ZB Manuscript 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8078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pic>
        <p:nvPicPr>
          <p:cNvPr id="6" name="Picture 2" descr="http://t2.gstatic.com/images?q=tbn:ANd9GcR5EJgQrZ6eAmzyGvNEp62LFmClcBUSLomarwATfUQXwy3L8wyC9V_CiZIfP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28765" y="1524000"/>
            <a:ext cx="3686470" cy="344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648</TotalTime>
  <Words>248</Words>
  <Application>Microsoft Office PowerPoint</Application>
  <PresentationFormat>On-screen Show (4:3)</PresentationFormat>
  <Paragraphs>80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       Duck for President </vt:lpstr>
      <vt:lpstr>Slide 2</vt:lpstr>
      <vt:lpstr>In the text…</vt:lpstr>
      <vt:lpstr>furious</vt:lpstr>
      <vt:lpstr>Which picture shows someone who is furious?</vt:lpstr>
      <vt:lpstr>Slide 6</vt:lpstr>
      <vt:lpstr>Slide 7</vt:lpstr>
      <vt:lpstr>In the text…</vt:lpstr>
      <vt:lpstr>demanded</vt:lpstr>
      <vt:lpstr>Which goes with demanded?</vt:lpstr>
      <vt:lpstr>Slide 11</vt:lpstr>
      <vt:lpstr>Slide 12</vt:lpstr>
      <vt:lpstr>In the text…</vt:lpstr>
      <vt:lpstr>proud</vt:lpstr>
      <vt:lpstr>Which is something that would make you proud?</vt:lpstr>
      <vt:lpstr>One more time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46</cp:revision>
  <dcterms:created xsi:type="dcterms:W3CDTF">2012-09-19T14:27:08Z</dcterms:created>
  <dcterms:modified xsi:type="dcterms:W3CDTF">2014-03-13T21:22:24Z</dcterms:modified>
</cp:coreProperties>
</file>