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1650" cy="92265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8" autoAdjust="0"/>
    <p:restoredTop sz="94737" autoAdjust="0"/>
  </p:normalViewPr>
  <p:slideViewPr>
    <p:cSldViewPr>
      <p:cViewPr varScale="1">
        <p:scale>
          <a:sx n="71" d="100"/>
          <a:sy n="71" d="100"/>
        </p:scale>
        <p:origin x="-4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3567-D6A8-43CB-B77B-BA51364D17F9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9C93-14A9-4A48-AC31-8277AA5DE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3567-D6A8-43CB-B77B-BA51364D17F9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9C93-14A9-4A48-AC31-8277AA5DE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3567-D6A8-43CB-B77B-BA51364D17F9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9C93-14A9-4A48-AC31-8277AA5DE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3567-D6A8-43CB-B77B-BA51364D17F9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9C93-14A9-4A48-AC31-8277AA5DE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3567-D6A8-43CB-B77B-BA51364D17F9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9C93-14A9-4A48-AC31-8277AA5DE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3567-D6A8-43CB-B77B-BA51364D17F9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9C93-14A9-4A48-AC31-8277AA5DE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3567-D6A8-43CB-B77B-BA51364D17F9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9C93-14A9-4A48-AC31-8277AA5DE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3567-D6A8-43CB-B77B-BA51364D17F9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9C93-14A9-4A48-AC31-8277AA5DE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3567-D6A8-43CB-B77B-BA51364D17F9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9C93-14A9-4A48-AC31-8277AA5DE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3567-D6A8-43CB-B77B-BA51364D17F9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9C93-14A9-4A48-AC31-8277AA5DE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3567-D6A8-43CB-B77B-BA51364D17F9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9C93-14A9-4A48-AC31-8277AA5DE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73567-D6A8-43CB-B77B-BA51364D17F9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79C93-14A9-4A48-AC31-8277AA5DE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l_fi" descr="http://d28hgpri8am2if.cloudfront.net/book_images/cvr9780689863776_978068986377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577515"/>
            <a:ext cx="4328360" cy="5518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172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By Doreen Cronin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7" name="Picture 3" descr="C:\Documents and Settings\cmccrary\Local Settings\Temporary Internet Files\Content.IE5\WJ170RKQ\MC90015441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7486" y="159715"/>
            <a:ext cx="4566514" cy="221285"/>
          </a:xfrm>
          <a:prstGeom prst="rect">
            <a:avLst/>
          </a:prstGeom>
          <a:noFill/>
        </p:spPr>
      </p:pic>
      <p:pic>
        <p:nvPicPr>
          <p:cNvPr id="8" name="Picture 3" descr="C:\Documents and Settings\cmccrary\Local Settings\Temporary Internet Files\Content.IE5\WJ170RKQ\MC90015441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9715"/>
            <a:ext cx="4566514" cy="2212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cmccrary\Local Settings\Temporary Internet Files\Content.IE5\WJ170RKQ\MC90015441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7486" y="159715"/>
            <a:ext cx="4566514" cy="221285"/>
          </a:xfrm>
          <a:prstGeom prst="rect">
            <a:avLst/>
          </a:prstGeom>
          <a:noFill/>
        </p:spPr>
      </p:pic>
      <p:pic>
        <p:nvPicPr>
          <p:cNvPr id="5" name="Picture 3" descr="C:\Documents and Settings\cmccrary\Local Settings\Temporary Internet Files\Content.IE5\WJ170RKQ\MC90015441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9715"/>
            <a:ext cx="4566514" cy="221285"/>
          </a:xfrm>
          <a:prstGeom prst="rect">
            <a:avLst/>
          </a:prstGeom>
          <a:noFill/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295400" y="685800"/>
            <a:ext cx="66944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800" u="sng" dirty="0" smtClean="0">
                <a:latin typeface="Arial" pitchFamily="34" charset="0"/>
                <a:cs typeface="Arial" pitchFamily="34" charset="0"/>
              </a:rPr>
              <a:t>Furious-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to be very mad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 descr="http://t2.gstatic.com/images?q=tbn:ANd9GcR5EJgQrZ6eAmzyGvNEp62LFmClcBUSLomarwATfUQXwy3L8wyC9V_CiZIfP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752600"/>
            <a:ext cx="5181600" cy="3448121"/>
          </a:xfrm>
          <a:prstGeom prst="rect">
            <a:avLst/>
          </a:prstGeom>
          <a:noFill/>
        </p:spPr>
      </p:pic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002250" y="5562600"/>
            <a:ext cx="70749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The boy was furious when he broke his toy.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6200" y="5801380"/>
            <a:ext cx="90236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Barak Obama announced his plans to run for president.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" y="762000"/>
            <a:ext cx="85122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u="sng" dirty="0" smtClean="0">
                <a:latin typeface="Arial" pitchFamily="34" charset="0"/>
                <a:cs typeface="Arial" pitchFamily="34" charset="0"/>
              </a:rPr>
              <a:t>Announced-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tell something publically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or out loud.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C:\Documents and Settings\cmccrary\Local Settings\Temporary Internet Files\Content.IE5\WJ170RKQ\MC90015441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7486" y="159715"/>
            <a:ext cx="4566514" cy="221285"/>
          </a:xfrm>
          <a:prstGeom prst="rect">
            <a:avLst/>
          </a:prstGeom>
          <a:noFill/>
        </p:spPr>
      </p:pic>
      <p:pic>
        <p:nvPicPr>
          <p:cNvPr id="7" name="Picture 3" descr="C:\Documents and Settings\cmccrary\Local Settings\Temporary Internet Files\Content.IE5\WJ170RKQ\MC90015441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9715"/>
            <a:ext cx="4566514" cy="221285"/>
          </a:xfrm>
          <a:prstGeom prst="rect">
            <a:avLst/>
          </a:prstGeom>
          <a:noFill/>
        </p:spPr>
      </p:pic>
      <p:pic>
        <p:nvPicPr>
          <p:cNvPr id="15364" name="Picture 4" descr="http://assets.nydailynews.com/polopoly_fs/1.165994!/img/httpImage/ima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2162175"/>
            <a:ext cx="4619625" cy="3476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 noChangeArrowheads="1"/>
          </p:cNvSpPr>
          <p:nvPr>
            <p:ph type="title"/>
          </p:nvPr>
        </p:nvSpPr>
        <p:spPr bwMode="auto">
          <a:xfrm>
            <a:off x="4038600" y="731838"/>
            <a:ext cx="4572000" cy="201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u="sng" dirty="0" smtClean="0">
                <a:latin typeface="Arial" pitchFamily="34" charset="0"/>
                <a:cs typeface="Arial" pitchFamily="34" charset="0"/>
              </a:rPr>
              <a:t>Requirement-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something that you have to do.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114800" y="5181600"/>
            <a:ext cx="452782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It is a requirement for kids to buckle up when.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 descr="C:\Documents and Settings\cmccrary\Local Settings\Temporary Internet Files\Content.IE5\WJ170RKQ\MC90015441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7486" y="159715"/>
            <a:ext cx="4566514" cy="221285"/>
          </a:xfrm>
          <a:prstGeom prst="rect">
            <a:avLst/>
          </a:prstGeom>
          <a:noFill/>
        </p:spPr>
      </p:pic>
      <p:pic>
        <p:nvPicPr>
          <p:cNvPr id="9" name="Picture 3" descr="C:\Documents and Settings\cmccrary\Local Settings\Temporary Internet Files\Content.IE5\WJ170RKQ\MC90015441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9715"/>
            <a:ext cx="4566514" cy="221285"/>
          </a:xfrm>
          <a:prstGeom prst="rect">
            <a:avLst/>
          </a:prstGeom>
          <a:noFill/>
        </p:spPr>
      </p:pic>
      <p:pic>
        <p:nvPicPr>
          <p:cNvPr id="16390" name="Picture 6" descr="http://www.hhs.gov/news/healthbeat/2011/images/hb2011102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914400"/>
            <a:ext cx="3276600" cy="51912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56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Requirement- something that you have to do.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</dc:creator>
  <cp:lastModifiedBy>st</cp:lastModifiedBy>
  <cp:revision>22</cp:revision>
  <dcterms:created xsi:type="dcterms:W3CDTF">2012-12-10T17:13:49Z</dcterms:created>
  <dcterms:modified xsi:type="dcterms:W3CDTF">2013-05-07T14:21:55Z</dcterms:modified>
</cp:coreProperties>
</file>