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2081" autoAdjust="0"/>
  </p:normalViewPr>
  <p:slideViewPr>
    <p:cSldViewPr>
      <p:cViewPr varScale="1">
        <p:scale>
          <a:sx n="51" d="100"/>
          <a:sy n="51" d="100"/>
        </p:scale>
        <p:origin x="-1428" y="-10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55E3D0-46C0-4DF4-8180-9ED9EA9909FF}" type="datetimeFigureOut">
              <a:rPr lang="en-US" smtClean="0"/>
              <a:pPr/>
              <a:t>2/4/2015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E68A6-0AE2-41BA-A867-EB5AFC23F9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55E3D0-46C0-4DF4-8180-9ED9EA9909FF}" type="datetimeFigureOut">
              <a:rPr lang="en-US" smtClean="0"/>
              <a:pPr/>
              <a:t>2/4/2015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E68A6-0AE2-41BA-A867-EB5AFC23F9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55E3D0-46C0-4DF4-8180-9ED9EA9909FF}" type="datetimeFigureOut">
              <a:rPr lang="en-US" smtClean="0"/>
              <a:pPr/>
              <a:t>2/4/2015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E68A6-0AE2-41BA-A867-EB5AFC23F9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55E3D0-46C0-4DF4-8180-9ED9EA9909FF}" type="datetimeFigureOut">
              <a:rPr lang="en-US" smtClean="0"/>
              <a:pPr/>
              <a:t>2/4/2015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E68A6-0AE2-41BA-A867-EB5AFC23F9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55E3D0-46C0-4DF4-8180-9ED9EA9909FF}" type="datetimeFigureOut">
              <a:rPr lang="en-US" smtClean="0"/>
              <a:pPr/>
              <a:t>2/4/2015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E68A6-0AE2-41BA-A867-EB5AFC23F9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55E3D0-46C0-4DF4-8180-9ED9EA9909FF}" type="datetimeFigureOut">
              <a:rPr lang="en-US" smtClean="0"/>
              <a:pPr/>
              <a:t>2/4/2015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E68A6-0AE2-41BA-A867-EB5AFC23F9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55E3D0-46C0-4DF4-8180-9ED9EA9909FF}" type="datetimeFigureOut">
              <a:rPr lang="en-US" smtClean="0"/>
              <a:pPr/>
              <a:t>2/4/2015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E68A6-0AE2-41BA-A867-EB5AFC23F9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55E3D0-46C0-4DF4-8180-9ED9EA9909FF}" type="datetimeFigureOut">
              <a:rPr lang="en-US" smtClean="0"/>
              <a:pPr/>
              <a:t>2/4/2015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E68A6-0AE2-41BA-A867-EB5AFC23F9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55E3D0-46C0-4DF4-8180-9ED9EA9909FF}" type="datetimeFigureOut">
              <a:rPr lang="en-US" smtClean="0"/>
              <a:pPr/>
              <a:t>2/4/2015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E68A6-0AE2-41BA-A867-EB5AFC23F9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55E3D0-46C0-4DF4-8180-9ED9EA9909FF}" type="datetimeFigureOut">
              <a:rPr lang="en-US" smtClean="0"/>
              <a:pPr/>
              <a:t>2/4/2015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E68A6-0AE2-41BA-A867-EB5AFC23F9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55E3D0-46C0-4DF4-8180-9ED9EA9909FF}" type="datetimeFigureOut">
              <a:rPr lang="en-US" smtClean="0"/>
              <a:pPr/>
              <a:t>2/4/2015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E68A6-0AE2-41BA-A867-EB5AFC23F9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5E3D0-46C0-4DF4-8180-9ED9EA9909FF}" type="datetimeFigureOut">
              <a:rPr lang="en-US" smtClean="0"/>
              <a:pPr/>
              <a:t>2/4/2015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0E68A6-0AE2-41BA-A867-EB5AFC23F96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9100" y="6553200"/>
            <a:ext cx="3124200" cy="251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0" y="2514600"/>
            <a:ext cx="2628900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38200" y="609600"/>
            <a:ext cx="2514600" cy="2417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38200" y="4724400"/>
            <a:ext cx="2590800" cy="2207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533400" y="228600"/>
            <a:ext cx="6019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Name: </a:t>
            </a:r>
            <a:r>
              <a:rPr lang="en-US" u="sng" dirty="0" smtClean="0"/>
              <a:t>			</a:t>
            </a:r>
            <a:r>
              <a:rPr lang="en-US" dirty="0" smtClean="0"/>
              <a:t>		RI.K.7</a:t>
            </a:r>
            <a:endParaRPr lang="en-US" dirty="0"/>
          </a:p>
        </p:txBody>
      </p:sp>
      <p:graphicFrame>
        <p:nvGraphicFramePr>
          <p:cNvPr id="14" name="Table 13"/>
          <p:cNvGraphicFramePr>
            <a:graphicFrameLocks noGrp="1"/>
          </p:cNvGraphicFramePr>
          <p:nvPr/>
        </p:nvGraphicFramePr>
        <p:xfrm>
          <a:off x="533400" y="838200"/>
          <a:ext cx="6019800" cy="8001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95600"/>
                <a:gridCol w="3124200"/>
              </a:tblGrid>
              <a:tr h="200025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200025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200025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200025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" name="Group 23"/>
          <p:cNvGrpSpPr/>
          <p:nvPr/>
        </p:nvGrpSpPr>
        <p:grpSpPr>
          <a:xfrm>
            <a:off x="381000" y="304800"/>
            <a:ext cx="5943600" cy="3962400"/>
            <a:chOff x="381000" y="304800"/>
            <a:chExt cx="5943600" cy="3962400"/>
          </a:xfrm>
        </p:grpSpPr>
        <p:sp>
          <p:nvSpPr>
            <p:cNvPr id="11" name="Rectangle 10"/>
            <p:cNvSpPr/>
            <p:nvPr/>
          </p:nvSpPr>
          <p:spPr>
            <a:xfrm>
              <a:off x="381000" y="304800"/>
              <a:ext cx="2971800" cy="1981200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3352800" y="2286000"/>
              <a:ext cx="2971800" cy="1981200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381000" y="2286000"/>
              <a:ext cx="2971800" cy="1981200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3352800" y="304800"/>
              <a:ext cx="2971800" cy="1981200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381000" y="2286000"/>
              <a:ext cx="2971800" cy="1692771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 smtClean="0"/>
                <a:t>3</a:t>
              </a:r>
            </a:p>
            <a:p>
              <a:r>
                <a:rPr lang="en-US" sz="2000" dirty="0" smtClean="0"/>
                <a:t>Families clean their houses before the new year.  They decorate their homes with flowers.</a:t>
              </a:r>
              <a:endParaRPr lang="en-US" sz="2000" dirty="0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3352800" y="533400"/>
              <a:ext cx="2971800" cy="1692771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 smtClean="0"/>
                <a:t>2</a:t>
              </a:r>
            </a:p>
            <a:p>
              <a:r>
                <a:rPr lang="en-US" sz="2000" dirty="0" smtClean="0"/>
                <a:t>Groups of people dress up in long dragon costumes and dance through the streets.</a:t>
              </a: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381000" y="381000"/>
              <a:ext cx="2971800" cy="1323439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 smtClean="0"/>
                <a:t>1</a:t>
              </a:r>
            </a:p>
            <a:p>
              <a:r>
                <a:rPr lang="en-US" sz="2000" dirty="0" smtClean="0"/>
                <a:t>Open the doors and windows.  It’s Chinese New Year!</a:t>
              </a:r>
              <a:endParaRPr lang="en-US" sz="2000" dirty="0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3352800" y="2514600"/>
              <a:ext cx="2971800" cy="138499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 smtClean="0"/>
                <a:t>4</a:t>
              </a:r>
            </a:p>
            <a:p>
              <a:r>
                <a:rPr lang="en-US" sz="2000" dirty="0" smtClean="0"/>
                <a:t>On New Year’s Day, there are festivals in every Chinese community.</a:t>
              </a:r>
              <a:endParaRPr lang="en-US" sz="2000" dirty="0"/>
            </a:p>
          </p:txBody>
        </p:sp>
      </p:grpSp>
      <p:grpSp>
        <p:nvGrpSpPr>
          <p:cNvPr id="25" name="Group 24"/>
          <p:cNvGrpSpPr/>
          <p:nvPr/>
        </p:nvGrpSpPr>
        <p:grpSpPr>
          <a:xfrm>
            <a:off x="381000" y="4792920"/>
            <a:ext cx="6096000" cy="3970080"/>
            <a:chOff x="381000" y="297120"/>
            <a:chExt cx="6096000" cy="3970080"/>
          </a:xfrm>
        </p:grpSpPr>
        <p:sp>
          <p:nvSpPr>
            <p:cNvPr id="26" name="Rectangle 25"/>
            <p:cNvSpPr/>
            <p:nvPr/>
          </p:nvSpPr>
          <p:spPr>
            <a:xfrm>
              <a:off x="381000" y="304800"/>
              <a:ext cx="2971800" cy="1981200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Rectangle 26"/>
            <p:cNvSpPr/>
            <p:nvPr/>
          </p:nvSpPr>
          <p:spPr>
            <a:xfrm>
              <a:off x="3352800" y="2286000"/>
              <a:ext cx="2971800" cy="1981200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Rectangle 27"/>
            <p:cNvSpPr/>
            <p:nvPr/>
          </p:nvSpPr>
          <p:spPr>
            <a:xfrm>
              <a:off x="381000" y="2286000"/>
              <a:ext cx="2971800" cy="1981200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Rectangle 28"/>
            <p:cNvSpPr/>
            <p:nvPr/>
          </p:nvSpPr>
          <p:spPr>
            <a:xfrm>
              <a:off x="3352800" y="304800"/>
              <a:ext cx="2971800" cy="1981200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381000" y="2362200"/>
              <a:ext cx="2971800" cy="156966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 smtClean="0"/>
                <a:t>3</a:t>
              </a:r>
            </a:p>
            <a:p>
              <a:r>
                <a:rPr lang="en-US" dirty="0" smtClean="0"/>
                <a:t>Families clean their houses before the new year.  They decorate their homes with flowers.</a:t>
              </a:r>
              <a:endParaRPr lang="en-US" dirty="0"/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3429000" y="297120"/>
              <a:ext cx="2971800" cy="175432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b="1" dirty="0" smtClean="0"/>
                <a:t>2</a:t>
              </a:r>
            </a:p>
            <a:p>
              <a:r>
                <a:rPr lang="en-US" sz="2000" dirty="0" smtClean="0"/>
                <a:t>Groups of people dress up in long dragon costumes and dance through the streets.</a:t>
              </a: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381000" y="381000"/>
              <a:ext cx="2971800" cy="129266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 smtClean="0"/>
                <a:t>1</a:t>
              </a:r>
            </a:p>
            <a:p>
              <a:r>
                <a:rPr lang="en-US" dirty="0" smtClean="0"/>
                <a:t>Open the doors and windows.  It’s Chinese New Year!</a:t>
              </a:r>
              <a:endParaRPr lang="en-US" dirty="0"/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3429000" y="2363450"/>
              <a:ext cx="3048000" cy="144655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b="1" dirty="0" smtClean="0"/>
                <a:t>4</a:t>
              </a:r>
            </a:p>
            <a:p>
              <a:r>
                <a:rPr lang="en-US" sz="2000" dirty="0" smtClean="0"/>
                <a:t>On New Year’s Day, there are festivals in every Chinese community</a:t>
              </a:r>
              <a:endParaRPr lang="en-US" sz="2000" dirty="0"/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119</Words>
  <Application>Microsoft Office PowerPoint</Application>
  <PresentationFormat>On-screen Show (4:3)</PresentationFormat>
  <Paragraphs>17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Slide 1</vt:lpstr>
      <vt:lpstr>Slide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ST User</dc:creator>
  <cp:lastModifiedBy>st</cp:lastModifiedBy>
  <cp:revision>6</cp:revision>
  <dcterms:created xsi:type="dcterms:W3CDTF">2014-10-15T19:30:08Z</dcterms:created>
  <dcterms:modified xsi:type="dcterms:W3CDTF">2015-02-04T22:13:29Z</dcterms:modified>
</cp:coreProperties>
</file>