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0" r:id="rId4"/>
    <p:sldId id="263" r:id="rId5"/>
    <p:sldId id="258" r:id="rId6"/>
    <p:sldId id="261" r:id="rId7"/>
    <p:sldId id="264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4660"/>
  </p:normalViewPr>
  <p:slideViewPr>
    <p:cSldViewPr>
      <p:cViewPr varScale="1">
        <p:scale>
          <a:sx n="70" d="100"/>
          <a:sy n="70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0A9E38-EE7F-476E-9025-75672C951D2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4DCAD02-310E-471C-BDFF-0BC1E30749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2000" dirty="0" smtClean="0"/>
              <a:t>Old Wire Road </a:t>
            </a:r>
          </a:p>
          <a:p>
            <a:pPr algn="r"/>
            <a:r>
              <a:rPr lang="en-US" sz="2000" dirty="0" smtClean="0"/>
              <a:t>Elementary</a:t>
            </a:r>
          </a:p>
          <a:p>
            <a:pPr algn="r"/>
            <a:r>
              <a:rPr lang="en-US" sz="2000" smtClean="0"/>
              <a:t>Kindergarten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1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sz="6600" u="sng" dirty="0" smtClean="0"/>
              <a:t>Officer Buckle and Gloria</a:t>
            </a:r>
            <a:endParaRPr lang="en-US" sz="6600" u="sng" dirty="0"/>
          </a:p>
        </p:txBody>
      </p:sp>
      <p:pic>
        <p:nvPicPr>
          <p:cNvPr id="47106" name="Picture 2" descr="http://t0.gstatic.com/images?q=tbn:ANd9GcQnZwzLHTXMlbwmX0HIrI42rozz670zoddKrf9eveWUPXQH8i9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371600"/>
            <a:ext cx="3581400" cy="4738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could discover one of these things in our school garden, say “Bingo!”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Tiny bugs</a:t>
            </a:r>
          </a:p>
          <a:p>
            <a:pPr lvl="1"/>
            <a:r>
              <a:rPr lang="en-US" dirty="0" smtClean="0"/>
              <a:t>TV</a:t>
            </a:r>
          </a:p>
          <a:p>
            <a:pPr lvl="1"/>
            <a:r>
              <a:rPr lang="en-US" dirty="0" smtClean="0"/>
              <a:t>Computer</a:t>
            </a:r>
          </a:p>
          <a:p>
            <a:pPr lvl="1"/>
            <a:r>
              <a:rPr lang="en-US" dirty="0" smtClean="0"/>
              <a:t>Flowers</a:t>
            </a:r>
          </a:p>
          <a:p>
            <a:pPr lvl="1"/>
            <a:r>
              <a:rPr lang="en-US" dirty="0" smtClean="0"/>
              <a:t>Vegetables</a:t>
            </a:r>
          </a:p>
          <a:p>
            <a:pPr lvl="1"/>
            <a:r>
              <a:rPr lang="en-US" dirty="0" smtClean="0"/>
              <a:t>Trees</a:t>
            </a:r>
          </a:p>
          <a:p>
            <a:pPr lvl="1"/>
            <a:r>
              <a:rPr lang="en-US" dirty="0" smtClean="0"/>
              <a:t>Ice cream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Swiveled – to twist back and forth</a:t>
            </a:r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swiveled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371600" y="5791200"/>
            <a:ext cx="624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The ribbon swiveled in the air.</a:t>
            </a:r>
          </a:p>
        </p:txBody>
      </p:sp>
      <p:pic>
        <p:nvPicPr>
          <p:cNvPr id="46082" name="Picture 2" descr="http://t1.gstatic.com/images?q=tbn:ANd9GcQH43uZ58xB0k5byrAaLA8vP6xVCBBS40tvXPXN4HI_-sXBdRRdYTHeRZKw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514600"/>
            <a:ext cx="3886200" cy="3122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wiiv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590800"/>
            <a:ext cx="4191000" cy="277881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one goes with swiveled?</a:t>
            </a:r>
            <a:endParaRPr lang="en-US" dirty="0"/>
          </a:p>
        </p:txBody>
      </p:sp>
      <p:pic>
        <p:nvPicPr>
          <p:cNvPr id="43010" name="Picture 2" descr="http://t0.gstatic.com/images?q=tbn:ANd9GcSKdOszhO9GeZr-ti01s08YtR6FnJYblxFjZQjQd27AQxpPfsjAv6Y1XaQeu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743200"/>
            <a:ext cx="3623221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 it out! Can you show how your body would swivel?</a:t>
            </a:r>
          </a:p>
          <a:p>
            <a:endParaRPr lang="en-US" dirty="0" smtClean="0"/>
          </a:p>
          <a:p>
            <a:r>
              <a:rPr lang="en-US" dirty="0" smtClean="0"/>
              <a:t>What would happen if you swiveled for a really long time? (Turn and talk.)</a:t>
            </a:r>
          </a:p>
          <a:p>
            <a:r>
              <a:rPr lang="en-US" dirty="0" smtClean="0"/>
              <a:t>Why is it a bad idea to stand on a swivel chair? (Turn and talk.)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swiveled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Grinned – smiled really big.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Grinned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828800" y="5638800"/>
            <a:ext cx="647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smtClean="0"/>
              <a:t>He grinned from ear to ear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5060" name="Picture 4" descr="http://t1.gstatic.com/images?q=tbn:ANd9GcTv6q4hIDEe5KAJb_Q38y9rg031N_LLyK7hDsOgsLIyuU3YHAYl3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743200"/>
            <a:ext cx="3924300" cy="2587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ri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438400"/>
            <a:ext cx="3443288" cy="257914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one goes with grinned?</a:t>
            </a:r>
            <a:endParaRPr lang="en-US" dirty="0"/>
          </a:p>
        </p:txBody>
      </p:sp>
      <p:pic>
        <p:nvPicPr>
          <p:cNvPr id="41986" name="Picture 2" descr="http://t2.gstatic.com/images?q=tbn:ANd9GcSrBfEmRMgIIkJqDg5KXsDCIPFq_GOWSPFj0SjG6GIN5dDYAHM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981199"/>
            <a:ext cx="2667000" cy="3560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 it out!- Turn and show your partner a grin.</a:t>
            </a:r>
          </a:p>
          <a:p>
            <a:r>
              <a:rPr lang="en-US" dirty="0" smtClean="0"/>
              <a:t>Which of these things would make you grin? </a:t>
            </a:r>
          </a:p>
          <a:p>
            <a:pPr>
              <a:buNone/>
            </a:pPr>
            <a:r>
              <a:rPr lang="en-US" dirty="0" smtClean="0"/>
              <a:t>    (Thumbs up/down)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Lots of candy</a:t>
            </a:r>
          </a:p>
          <a:p>
            <a:pPr lvl="1"/>
            <a:r>
              <a:rPr lang="en-US" dirty="0" smtClean="0"/>
              <a:t>Ice cream</a:t>
            </a:r>
          </a:p>
          <a:p>
            <a:pPr lvl="1"/>
            <a:r>
              <a:rPr lang="en-US" dirty="0" smtClean="0"/>
              <a:t>Cleaning your room</a:t>
            </a:r>
          </a:p>
          <a:p>
            <a:pPr lvl="1"/>
            <a:r>
              <a:rPr lang="en-US" dirty="0" smtClean="0"/>
              <a:t>Getting in trouble</a:t>
            </a:r>
          </a:p>
          <a:p>
            <a:pPr lvl="1"/>
            <a:r>
              <a:rPr lang="en-US" dirty="0" smtClean="0"/>
              <a:t>Popcorn</a:t>
            </a:r>
          </a:p>
          <a:p>
            <a:pPr lvl="1"/>
            <a:r>
              <a:rPr lang="en-US" dirty="0" smtClean="0"/>
              <a:t>A special prize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grinned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Discovered – to find or see before anyone else.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Discovered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571500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little boy discovered the treasure.</a:t>
            </a:r>
          </a:p>
        </p:txBody>
      </p:sp>
      <p:pic>
        <p:nvPicPr>
          <p:cNvPr id="44034" name="Picture 2" descr="http://t3.gstatic.com/images?q=tbn:ANd9GcQRZahAoCa4YqBqOEUs7zldBM5vECfPhYIiYMuMIZcbx0cowCZ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133600"/>
            <a:ext cx="3505200" cy="33560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599" y="2743200"/>
            <a:ext cx="3993553" cy="2590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one goes with discovered?</a:t>
            </a:r>
            <a:endParaRPr lang="en-US" dirty="0"/>
          </a:p>
        </p:txBody>
      </p:sp>
      <p:sp>
        <p:nvSpPr>
          <p:cNvPr id="40962" name="AutoShape 2" descr="data:image/jpeg;base64,/9j/4AAQSkZJRgABAQAAAQABAAD/2wBDAAkGBwgHBgkIBwgKCgkLDRYPDQwMDRsUFRAWIB0iIiAdHx8kKDQsJCYxJx8fLT0tMTU3Ojo6Iys/RD84QzQ5Ojf/2wBDAQoKCg0MDRoPDxo3JR8lNzc3Nzc3Nzc3Nzc3Nzc3Nzc3Nzc3Nzc3Nzc3Nzc3Nzc3Nzc3Nzc3Nzc3Nzc3Nzc3Nzf/wAARCACQALUDASIAAhEBAxEB/8QAGwAAAwADAQEAAAAAAAAAAAAAAAEDAgQGBQf/xAA1EAACAQQBAgQEBAMJAAAAAAAAAQIDBBESBSFhBjFBgRMiUZEUMnGhB8HRFSMkQmKCseHw/8QAGQEBAQEBAQEAAAAAAAAAAAAAAAEDBAIF/8QAJBEBAAICAgICAgMBAAAAAAAAAAERAgMEEiExIkFhkQUTMlH/2gAMAwEAAhEDEQA/APIExgfafLIQxMDETGxMDEQxEpSZizJiYGImNiZRiDGIBAMQAxDEAAGAwUABgAEAwA9IQwZEYiYxAIxZmzFgYsxfkZsxYVixMbEwMRDZjnAAAAAgAAEA8AUIBhgBAPAYCMcAZNAB6eDFlMGOCDBoxZm0JgYYFgzEBg0YsozHAGDHzDtuHjRhf13C5qQU3SVPOkX5Z6+frjHQ9DgqEK3LW6qx2pQbqTz5axTbz26HNXHJW9Xkr7k+RuabncV5xh12+VfTGexx790xsjXjNf8AXXp1ROudmUW27e4oXVNzt6sZxXnj0/Uza6nmUJ2Vxc06/FzVKrSlnpBxjUXk1k9Sk5zjtUpfDk2/lyn/AMG2vZOU9Z/bLZhER2j9N7jq1F1I07ujCrB9Oqw17nr8r4XcbKXI8TKVahFZq0X1lTX1T9V+67nOpYaZ3Pgu/wDnpwnU0aeHl9Jdi7e2EdoTDrl4lwePoGDoPGfEQ4rmpxoJK2rxVakl/lT84+zz7YPD1NMMoyxiYZ5ROM1Keo9TPA0j3SWmo9R6lEg1FJaeBYK6hgtFpagV1AUreaFgq0LUzhEnExcSrQmiiTRjgtgWoEWgVOck9EnhZ6vCKNJLL9CFvZ8zzHGu94a0qys5PCm1GOzXnhN5aOTmcidOv4+59Po/xvFx5G6O8/GPf5/DwOX5qtbQrW8cJzSjheTXn1+q/ocjWlvUfV4fo3nqelyVK7lyMre5pSjcwerhjqY8fw9xd3rp1KcowhNKo8eXb9T5unXlPmfMy+hzt8ZZVHjGPUL8HbV69WFOM5QjDLT80n6NdzsqdPWCi2215t9TK2s6NrT+HQpxhFfT1/qVUT7GnT/XH5fD27e8p6nueGGvxcFnHzLoeRqenwEvhX8JPyTWTTZF4S8a5+To/wCJkYTtuKqJYn/ex9vlZwup0/jXkVfX1GhBpxtqeP8Ac/P+Rzuh50RMYRErum8/CWo1Eqoj1NWSOo9Suo9SiOoa9i2oaltEdQLagLem3gxcSrQsGIngxcSuoYLaWg4iaL6icciy0HDZatdH0O2423pcd4ftLGEZqhRpKMVnq/t69Tj9evc73ja7vuHozfSajq3+hw83G4iXZxcvcPmvN1LFeIbadGk/izhKntl5T6PDX/vUooRX5VjPU3/FFg/7YtLvRYhJpyS9Gnj9zW0NeL/h45M/KEdR6ldA0OtzJ6mxbVfw+Zx61PTsY6goifJE0k05ScpNtvq2w1LKA9AiKiPUsoD0FiGg1AvoGgsR0DQtoGhbEdALaALFdRaltRY7GSpai1L6hoBDUWhfUegsa+h1PhmslZOGX8snGXv1Rz2pvcPX/D3WkvyVej7P0MORj21y20Z9dkNvxVTjVt5UqdWhGs8ShGTe0muvT7Hi0bGpXSdB0qjeXrCrFvGcfX6ph475Kta2zp1qqlbzi80KVRU51H9G0ttV5tr/ALOd4vxPbWtKnSUoyilmetJ01KXZLPyryX6eSXQ49W7PCJp2bNOOft0dXjruks1Laql9dG0a7p480bll4rsm4utf0aE5/l2n5/dJHp0r+hyN5HS7hX069EpRa7P98ZN45c/cMZ4sfUvA0Hob1/GL5K5p0owUKShtq0sOSz1X2+5FQOnXtjZFw5tmvLXPya+hkoF9Ow9OxpbNBQHoXUB6CxDQNDY0DQWNfQNDY1BwFjX0A2NAFg1FqX1DQyt6pDVBqW0HoW0pDQNC+o9BZSCgGhsKIaC1p4nM2V/dV3XoVac20sxq7Py+izq/dfc4LluGu+PntK2qwpPqpP5kuzkujPrOgOmpJqSTT6NNZMMtGM+nRjvyjxL5Db81yFvZKxpzg7f4jnpUpRmstdV8yfT1wb/AcvOfLW9vCFKyjWk6cpUcpJtPDSbaTzhHWcv4Msb3NS0/wlbOflWYP29PY5DkvCvLWKlVduqkIfN8SlLOMev1OfLXljPl0Y7cc4r07dWtzbU3+LT5GMqvxJ1XmNSHRLKS6+i8n7G/Yzde2jVcJRUnJRUlh67NJ+6Wfcn4cvpcnxNG4qx1rJa1V/qXr79H7nqaHRr1YY5d8ftzbdueWPTL6a6gGhsqmHw0b9nPTX0HobHwxqA7FNfQNDZ0DTsLXq1tA0NnQWhOxTX0A2HAB2eqT0HqUwGDK3qk9Q1K4BItlJaj0K4GLKS07Bp2LBgWUloNQKpDwLKS0H8PPoUGkLKattZULVTVvTUFUltJL1fRfyLqBTBkkS6WrTUA0K4DAs6p6dg07FcBgWdU9OwtOxbA8IWvVDQNC+EGELTqg4r1As0gFr1aYAB5DABlAPAAADSAYAMBoBYMkIYAMBhQNANACQYGBChgBggowDQwCsWASAiv/9k="/>
          <p:cNvSpPr>
            <a:spLocks noChangeAspect="1" noChangeArrowheads="1"/>
          </p:cNvSpPr>
          <p:nvPr/>
        </p:nvSpPr>
        <p:spPr bwMode="auto">
          <a:xfrm>
            <a:off x="0" y="-569913"/>
            <a:ext cx="1466850" cy="1171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64" name="Picture 4" descr="http://t0.gstatic.com/images?q=tbn:ANd9GcSFqdDMYX07IdNSQl_p52PqHFd3almHZ4suuKu64tWgSfKfr55dw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4826" y="2743200"/>
            <a:ext cx="3564774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487</TotalTime>
  <Words>192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Officer Buckle and Gloria</vt:lpstr>
      <vt:lpstr>swiveled</vt:lpstr>
      <vt:lpstr>Which one goes with swiveled?</vt:lpstr>
      <vt:lpstr>swiveled</vt:lpstr>
      <vt:lpstr>Grinned</vt:lpstr>
      <vt:lpstr>Which one goes with grinned?</vt:lpstr>
      <vt:lpstr>grinned</vt:lpstr>
      <vt:lpstr>Discovered</vt:lpstr>
      <vt:lpstr>Which one goes with discovered?</vt:lpstr>
      <vt:lpstr>discovered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True Story of the Three Little Pigs</dc:title>
  <dc:creator>st</dc:creator>
  <cp:lastModifiedBy>st</cp:lastModifiedBy>
  <cp:revision>41</cp:revision>
  <dcterms:created xsi:type="dcterms:W3CDTF">2012-09-24T13:34:57Z</dcterms:created>
  <dcterms:modified xsi:type="dcterms:W3CDTF">2014-01-24T21:16:58Z</dcterms:modified>
</cp:coreProperties>
</file>