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8" r:id="rId6"/>
    <p:sldId id="261" r:id="rId7"/>
    <p:sldId id="264" r:id="rId8"/>
    <p:sldId id="259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B307-1D9B-4D66-8DD8-71FACB7F5109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F5E7-89B9-4719-AA29-DAAF356F6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Text Talk</a:t>
            </a:r>
          </a:p>
        </p:txBody>
      </p:sp>
      <p:pic>
        <p:nvPicPr>
          <p:cNvPr id="4" name="Picture 3" descr="ducklings (Small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"/>
            <a:ext cx="3485715" cy="4571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Beckoned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look like to </a:t>
            </a:r>
            <a:r>
              <a:rPr lang="en-US" u="sng" dirty="0" smtClean="0"/>
              <a:t>beckon</a:t>
            </a:r>
            <a:r>
              <a:rPr lang="en-US" dirty="0" smtClean="0"/>
              <a:t> someone? (Show your partner.)</a:t>
            </a:r>
          </a:p>
          <a:p>
            <a:r>
              <a:rPr lang="en-US" dirty="0" smtClean="0"/>
              <a:t>Let’s give some examples of what it means to </a:t>
            </a:r>
            <a:r>
              <a:rPr lang="en-US" u="sng" dirty="0" smtClean="0"/>
              <a:t>beckon</a:t>
            </a:r>
            <a:r>
              <a:rPr lang="en-US" dirty="0" smtClean="0"/>
              <a:t> someone. Think of one reason you might beckon someone….share.</a:t>
            </a:r>
          </a:p>
          <a:p>
            <a:pPr>
              <a:buNone/>
            </a:pPr>
            <a:r>
              <a:rPr lang="en-US" dirty="0" smtClean="0"/>
              <a:t>(Example: “I need help with my homework.”)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enormous – very large in 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pumpkin was </a:t>
            </a:r>
            <a:r>
              <a:rPr lang="en-US" b="1" dirty="0" smtClean="0"/>
              <a:t>enormous.</a:t>
            </a:r>
            <a:endParaRPr lang="en-US" dirty="0"/>
          </a:p>
        </p:txBody>
      </p:sp>
      <p:pic>
        <p:nvPicPr>
          <p:cNvPr id="4" name="Picture 3" descr="enormous1 (Small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124200"/>
            <a:ext cx="3047619" cy="22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goes with </a:t>
            </a:r>
            <a:r>
              <a:rPr lang="en-US" b="1" i="1" dirty="0" smtClean="0"/>
              <a:t>enormous?</a:t>
            </a:r>
            <a:endParaRPr lang="en-US" dirty="0"/>
          </a:p>
        </p:txBody>
      </p:sp>
      <p:pic>
        <p:nvPicPr>
          <p:cNvPr id="4" name="Content Placeholder 3" descr="enormous2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4398389" cy="3291920"/>
          </a:xfrm>
        </p:spPr>
      </p:pic>
      <p:pic>
        <p:nvPicPr>
          <p:cNvPr id="7" name="Picture 6" descr="scurry (Small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895600"/>
            <a:ext cx="3967770" cy="2628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Enormous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Tell your partner something you have seen that was </a:t>
            </a:r>
            <a:r>
              <a:rPr lang="en-US" u="sng" dirty="0" smtClean="0"/>
              <a:t>enormous</a:t>
            </a:r>
            <a:r>
              <a:rPr lang="en-US" dirty="0" smtClean="0"/>
              <a:t>. What did you say? What did your face look like?</a:t>
            </a:r>
          </a:p>
          <a:p>
            <a:r>
              <a:rPr lang="en-US" dirty="0" smtClean="0"/>
              <a:t>If this is would be </a:t>
            </a:r>
            <a:r>
              <a:rPr lang="en-US" u="sng" dirty="0" smtClean="0"/>
              <a:t>enormous</a:t>
            </a:r>
            <a:r>
              <a:rPr lang="en-US" dirty="0" smtClean="0"/>
              <a:t>, say “Wow!”</a:t>
            </a:r>
          </a:p>
          <a:p>
            <a:pPr lvl="1"/>
            <a:r>
              <a:rPr lang="en-US" dirty="0" smtClean="0"/>
              <a:t>A whale</a:t>
            </a:r>
          </a:p>
          <a:p>
            <a:pPr lvl="1"/>
            <a:r>
              <a:rPr lang="en-US" dirty="0" smtClean="0"/>
              <a:t>A kitten</a:t>
            </a:r>
          </a:p>
          <a:p>
            <a:pPr lvl="1"/>
            <a:r>
              <a:rPr lang="en-US" dirty="0" smtClean="0"/>
              <a:t>A piece of candy</a:t>
            </a:r>
          </a:p>
          <a:p>
            <a:pPr lvl="1"/>
            <a:r>
              <a:rPr lang="en-US" dirty="0" smtClean="0"/>
              <a:t>The world</a:t>
            </a:r>
          </a:p>
          <a:p>
            <a:pPr lvl="1"/>
            <a:r>
              <a:rPr lang="en-US" dirty="0" smtClean="0"/>
              <a:t>A book</a:t>
            </a:r>
          </a:p>
          <a:p>
            <a:pPr lvl="1"/>
            <a:r>
              <a:rPr lang="en-US" dirty="0" smtClean="0"/>
              <a:t>A letter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addled – to walk with side to side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duck and her babies </a:t>
            </a:r>
            <a:r>
              <a:rPr lang="en-US" b="1" dirty="0" smtClean="0"/>
              <a:t>waddled</a:t>
            </a:r>
            <a:r>
              <a:rPr lang="en-US" dirty="0" smtClean="0"/>
              <a:t> toward the pond.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waddle3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399" y="2667000"/>
            <a:ext cx="4572817" cy="2665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 goes with </a:t>
            </a:r>
            <a:r>
              <a:rPr lang="en-US" b="1" dirty="0" smtClean="0"/>
              <a:t>waddled?</a:t>
            </a:r>
            <a:endParaRPr lang="en-US" dirty="0"/>
          </a:p>
        </p:txBody>
      </p:sp>
      <p:pic>
        <p:nvPicPr>
          <p:cNvPr id="4" name="Content Placeholder 3" descr="mischief1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2805315" cy="4221163"/>
          </a:xfrm>
        </p:spPr>
      </p:pic>
      <p:pic>
        <p:nvPicPr>
          <p:cNvPr id="5" name="Picture 4" descr="waddled1 (Small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3600"/>
            <a:ext cx="4134804" cy="4057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Waddled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what it looks like to waddle.</a:t>
            </a:r>
          </a:p>
          <a:p>
            <a:r>
              <a:rPr lang="en-US" dirty="0" smtClean="0"/>
              <a:t>What kinds of animals waddle? (Turn and talk.)</a:t>
            </a:r>
          </a:p>
          <a:p>
            <a:r>
              <a:rPr lang="en-US" dirty="0" smtClean="0"/>
              <a:t>If this animal would waddle, say “Waddle, waddle, waddle!”</a:t>
            </a:r>
          </a:p>
          <a:p>
            <a:pPr lvl="1"/>
            <a:r>
              <a:rPr lang="en-US" dirty="0" smtClean="0"/>
              <a:t>A baby duck</a:t>
            </a:r>
          </a:p>
          <a:p>
            <a:pPr lvl="1"/>
            <a:r>
              <a:rPr lang="en-US" dirty="0" smtClean="0"/>
              <a:t>A penguin</a:t>
            </a:r>
          </a:p>
          <a:p>
            <a:pPr lvl="1"/>
            <a:r>
              <a:rPr lang="en-US" dirty="0" smtClean="0"/>
              <a:t>A dog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</a:t>
            </a:r>
            <a:r>
              <a:rPr lang="en-US" dirty="0" smtClean="0"/>
              <a:t>eckoned – to call or motion to come with your head or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teacher </a:t>
            </a:r>
            <a:r>
              <a:rPr lang="en-US" b="1" dirty="0" smtClean="0"/>
              <a:t>beckoned</a:t>
            </a:r>
            <a:r>
              <a:rPr lang="en-US" dirty="0" smtClean="0"/>
              <a:t> us to come to the carpet. </a:t>
            </a:r>
            <a:endParaRPr lang="en-US" dirty="0"/>
          </a:p>
        </p:txBody>
      </p:sp>
      <p:pic>
        <p:nvPicPr>
          <p:cNvPr id="4" name="Picture 3" descr="beckoned2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5814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goes with </a:t>
            </a:r>
            <a:r>
              <a:rPr lang="en-US" b="1" dirty="0" smtClean="0"/>
              <a:t>beckoned?</a:t>
            </a:r>
            <a:endParaRPr lang="en-US" dirty="0"/>
          </a:p>
        </p:txBody>
      </p:sp>
      <p:pic>
        <p:nvPicPr>
          <p:cNvPr id="4" name="Content Placeholder 3" descr="gnashed1 (Small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4235355" cy="2799305"/>
          </a:xfrm>
        </p:spPr>
      </p:pic>
      <p:pic>
        <p:nvPicPr>
          <p:cNvPr id="5" name="Picture 4" descr="beckoned1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362200"/>
            <a:ext cx="2886075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212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enormous – very large in size </vt:lpstr>
      <vt:lpstr>Which picture goes with enormous?</vt:lpstr>
      <vt:lpstr>Enormous</vt:lpstr>
      <vt:lpstr>waddled – to walk with side to side steps</vt:lpstr>
      <vt:lpstr>Which picture goes with waddled?</vt:lpstr>
      <vt:lpstr>Waddled</vt:lpstr>
      <vt:lpstr>beckoned – to call or motion to come with your head or hand</vt:lpstr>
      <vt:lpstr>Which picture goes with beckoned?</vt:lpstr>
      <vt:lpstr>Beckoned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4</cp:revision>
  <dcterms:created xsi:type="dcterms:W3CDTF">2012-10-25T14:10:36Z</dcterms:created>
  <dcterms:modified xsi:type="dcterms:W3CDTF">2014-01-24T21:15:22Z</dcterms:modified>
</cp:coreProperties>
</file>