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0470-84B9-4B06-81C9-D39ED76D6F0C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47E9-BB7A-4A48-A35E-0826D9A0AC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816AE-44A5-4FB6-95F8-14483CB51E42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B47A0-FDD5-4EE2-898B-B14D4E79A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2CE4-E19B-44B4-ADF2-779055097D3C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545BE-AE5A-433F-99D0-3F3D671F15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CDA6-72C5-490C-9B8D-B3DC387DB366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023EA-87CE-410A-9976-84F462BDEB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FFAEE-C667-445A-ABCE-2B823D3DC914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34CC9-ED6D-4FE4-83F7-625B842AC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079FE-BE59-4138-B02F-9BFF8AA12531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99C4E-6E83-457C-91DC-F644F0DCFB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4875D-D256-4F03-ADE4-522CB3F41D29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5A557-CEE7-46BC-BD95-967CA9A9A8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990D5-874D-4FEF-BD9C-440ADF82A1DF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A6EBB-347F-41B5-919D-40C3C287E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8648-6446-4325-8BF4-FD7BD3351B15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B6F98-FD28-405D-8634-F455E9A65D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73A0E-E5FC-43CA-9DBD-EBF4102F6AAE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18484-1C8A-454A-8294-4678FAE63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3651A-6C2D-40FE-A398-5CF481EA1D9F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2734-1C46-4089-9FF2-C25E9D6CE1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1FAAE7-AB9E-4646-B8C8-E614DFC6B086}" type="datetimeFigureOut">
              <a:rPr lang="en-US"/>
              <a:pPr>
                <a:defRPr/>
              </a:pPr>
              <a:t>1/24/2014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425340-6FD1-4CD2-B077-27DF482FFA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34" r:id="rId4"/>
    <p:sldLayoutId id="2147483940" r:id="rId5"/>
    <p:sldLayoutId id="2147483935" r:id="rId6"/>
    <p:sldLayoutId id="2147483941" r:id="rId7"/>
    <p:sldLayoutId id="2147483942" r:id="rId8"/>
    <p:sldLayoutId id="2147483943" r:id="rId9"/>
    <p:sldLayoutId id="2147483936" r:id="rId10"/>
    <p:sldLayoutId id="21474839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nuffle bunny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50863"/>
            <a:ext cx="609600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914400" y="52578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>
                <a:latin typeface="Franklin Gothic Book" pitchFamily="34" charset="0"/>
              </a:rPr>
              <a:t>By Mo </a:t>
            </a:r>
            <a:r>
              <a:rPr lang="en-US" sz="3600" smtClean="0">
                <a:latin typeface="Franklin Gothic Book" pitchFamily="34" charset="0"/>
              </a:rPr>
              <a:t>Willems</a:t>
            </a:r>
            <a:endParaRPr lang="en-US" sz="36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600200"/>
            <a:ext cx="6629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Show a face that makes you like fussy.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If this sounds like someone who is fussy, say “</a:t>
            </a:r>
            <a:r>
              <a:rPr lang="en-US" sz="2800" dirty="0" err="1" smtClean="0"/>
              <a:t>Wa</a:t>
            </a:r>
            <a:r>
              <a:rPr lang="en-US" sz="2800" dirty="0" smtClean="0"/>
              <a:t>, </a:t>
            </a:r>
            <a:r>
              <a:rPr lang="en-US" sz="2800" dirty="0" err="1" smtClean="0"/>
              <a:t>wa</a:t>
            </a:r>
            <a:r>
              <a:rPr lang="en-US" sz="2800" dirty="0" smtClean="0"/>
              <a:t>, </a:t>
            </a:r>
            <a:r>
              <a:rPr lang="en-US" sz="2800" dirty="0" err="1" smtClean="0"/>
              <a:t>wa</a:t>
            </a:r>
            <a:r>
              <a:rPr lang="en-US" sz="2800" dirty="0" smtClean="0"/>
              <a:t>!”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“Don’t play with me!”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“I don’t like that.”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“I love drawing pictures with you!”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“I never get to do what I want!”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“Thank you for helping me.”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6096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Fussy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457200" y="4724400"/>
            <a:ext cx="8153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>
                <a:latin typeface="Franklin Gothic Book" pitchFamily="34" charset="0"/>
              </a:rPr>
              <a:t>Errand- a short trip made for a reason</a:t>
            </a:r>
          </a:p>
        </p:txBody>
      </p:sp>
      <p:pic>
        <p:nvPicPr>
          <p:cNvPr id="11267" name="Picture 2" descr="erran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09600"/>
            <a:ext cx="3886200" cy="390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09600" y="4572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Franklin Gothic Book" pitchFamily="34" charset="0"/>
              </a:rPr>
              <a:t>Which picture shows an errand? </a:t>
            </a:r>
          </a:p>
        </p:txBody>
      </p:sp>
      <p:pic>
        <p:nvPicPr>
          <p:cNvPr id="14339" name="Picture 2" descr="errand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28194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 descr="no erran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752600"/>
            <a:ext cx="3657600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Errand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524000"/>
            <a:ext cx="6629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is an errand that you have gone on with your parents? Thumbs up/down.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going to the grocery store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going to the bank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coloring a picture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shopping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going to the post office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cooking dinner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04800" y="5257800"/>
            <a:ext cx="8382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latin typeface="Franklin Gothic Book" pitchFamily="34" charset="0"/>
              </a:rPr>
              <a:t>Realized- started to believe something is true </a:t>
            </a:r>
          </a:p>
        </p:txBody>
      </p:sp>
      <p:pic>
        <p:nvPicPr>
          <p:cNvPr id="12291" name="Picture 2" descr="realize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4925" y="762000"/>
            <a:ext cx="3292475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609600" y="5334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Franklin Gothic Book" pitchFamily="34" charset="0"/>
              </a:rPr>
              <a:t>Which picture shows realized?</a:t>
            </a:r>
          </a:p>
        </p:txBody>
      </p:sp>
      <p:pic>
        <p:nvPicPr>
          <p:cNvPr id="15363" name="Picture 2" descr="realized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12875"/>
            <a:ext cx="3733800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realized 4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35100"/>
            <a:ext cx="2655888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524000"/>
            <a:ext cx="6629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Examples: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When I tried to run away from my cat, I realized that he is really fast.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When my mom sang with the music, I realized that she is a great singer.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When I touched the cookies, I realized that they were still really hot.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Turn and Talk- Tell your partner something that you have realized today.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6096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Realized</a:t>
            </a:r>
            <a:endParaRPr lang="en-US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838200" y="5181600"/>
            <a:ext cx="7315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latin typeface="Franklin Gothic Book" pitchFamily="34" charset="0"/>
              </a:rPr>
              <a:t>Fussy- cranky; difficult to please or make happy (picky)</a:t>
            </a:r>
          </a:p>
        </p:txBody>
      </p:sp>
      <p:pic>
        <p:nvPicPr>
          <p:cNvPr id="13315" name="Picture 2" descr="fuss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449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685800" y="5334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Franklin Gothic Book" pitchFamily="34" charset="0"/>
              </a:rPr>
              <a:t>Which picture shows fussy? </a:t>
            </a:r>
          </a:p>
        </p:txBody>
      </p:sp>
      <p:pic>
        <p:nvPicPr>
          <p:cNvPr id="16387" name="Picture 2" descr="not fussy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0"/>
            <a:ext cx="3646488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 descr="fussy 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86000"/>
            <a:ext cx="37338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</TotalTime>
  <Words>231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10</cp:revision>
  <dcterms:created xsi:type="dcterms:W3CDTF">2012-10-19T19:22:12Z</dcterms:created>
  <dcterms:modified xsi:type="dcterms:W3CDTF">2014-01-24T21:24:44Z</dcterms:modified>
</cp:coreProperties>
</file>