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58" r:id="rId6"/>
    <p:sldId id="260" r:id="rId7"/>
    <p:sldId id="264" r:id="rId8"/>
    <p:sldId id="259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F30A24A-6362-4696-8DD1-427B2C014B16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EC2D7B6-F117-41BD-8563-543A1C80E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hongthe.com/wallpapers/nature/lovely-mountain-scene-38956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frm=1&amp;source=images&amp;cd=&amp;cad=rja&amp;docid=ao8U3s4xzRV8dM&amp;tbnid=o87qpQoVcGsyFM:&amp;ved=0CAUQjRw&amp;url=http://www.vintag.es/2013/09/photos-of-behind-scenes-of-jaws-1975.html&amp;ei=6lDhUtGwL-Of2QWo04HoBw&amp;bvm=bv.59568121,d.b2I&amp;psig=AFQjCNGK_9dkBSYrVdnuRGtYDiUIaliokg&amp;ust=139058435837921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0"/>
            <a:ext cx="21114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Kindergarten</a:t>
            </a:r>
          </a:p>
          <a:p>
            <a:r>
              <a:rPr lang="en-US" sz="2400" b="1" dirty="0" smtClean="0"/>
              <a:t>Text Talk</a:t>
            </a:r>
          </a:p>
        </p:txBody>
      </p:sp>
      <p:pic>
        <p:nvPicPr>
          <p:cNvPr id="10242" name="Picture 2" descr="http://www.delsolbooks.com/jpg2/bilingualcollectionredfamilypictures1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550" y="1295400"/>
            <a:ext cx="6267849" cy="46667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inspired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ever been inspired to do something? Why would you do it?</a:t>
            </a:r>
          </a:p>
          <a:p>
            <a:endParaRPr lang="en-US" dirty="0" smtClean="0"/>
          </a:p>
          <a:p>
            <a:r>
              <a:rPr lang="en-US" dirty="0" smtClean="0"/>
              <a:t>Would this inspire you? If it would, give me a “thumbs up.”</a:t>
            </a:r>
          </a:p>
          <a:p>
            <a:pPr lvl="1"/>
            <a:r>
              <a:rPr lang="en-US" dirty="0" smtClean="0"/>
              <a:t>“You can do it!”</a:t>
            </a:r>
          </a:p>
          <a:p>
            <a:pPr lvl="1"/>
            <a:r>
              <a:rPr lang="en-US" dirty="0" smtClean="0"/>
              <a:t>“You don’t know how!”</a:t>
            </a:r>
          </a:p>
          <a:p>
            <a:pPr lvl="1"/>
            <a:r>
              <a:rPr lang="en-US" dirty="0" smtClean="0"/>
              <a:t>“Don’t worry, keep trying!”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905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scene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the setting and all that is in it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1" y="55626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students were amazed at the beautiful mountain </a:t>
            </a:r>
            <a:r>
              <a:rPr lang="en-US" sz="3600" b="1" dirty="0" smtClean="0"/>
              <a:t>scene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9218" name="Picture 2" descr="Lovely Mountain Scene wallpaper">
            <a:hlinkClick r:id="rId2" tooltip="Download Lovely Mountain Scene wallpaper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057400"/>
            <a:ext cx="536448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picture shows </a:t>
            </a:r>
            <a:r>
              <a:rPr lang="en-US" b="1" u="sng" dirty="0" smtClean="0"/>
              <a:t>scene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6146" name="Picture 2" descr="Beautiful Snow Scenery Wallpaper Free 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09800"/>
            <a:ext cx="4064000" cy="3048000"/>
          </a:xfrm>
          <a:prstGeom prst="rect">
            <a:avLst/>
          </a:prstGeom>
          <a:noFill/>
        </p:spPr>
      </p:pic>
      <p:pic>
        <p:nvPicPr>
          <p:cNvPr id="3" name="Picture 2" descr="http://2.bp.blogspot.com/-UINPu40DYu0/T8hz1XWgruI/AAAAAAAABaQ/NWwBf6wowRE/s1600/misc_jum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676400"/>
            <a:ext cx="3429000" cy="4170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scene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would you say about these scenes? Use the sentence frame: That scene is…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https://encrypted-tbn2.gstatic.com/images?q=tbn:ANd9GcQAhLTba64hR-k92aEq4UEwted7av32tnCXG4lRR0aDONM8QUGyX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505200"/>
            <a:ext cx="3200400" cy="2133600"/>
          </a:xfrm>
          <a:prstGeom prst="rect">
            <a:avLst/>
          </a:prstGeom>
          <a:noFill/>
        </p:spPr>
      </p:pic>
      <p:pic>
        <p:nvPicPr>
          <p:cNvPr id="3076" name="Picture 4" descr="https://encrypted-tbn0.gstatic.com/images?q=tbn:ANd9GcTZGmENzUpWsJrQdKtHzbNRttNy9b8dpIei4q-TCwT5d78Ft_0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2971800"/>
            <a:ext cx="2466975" cy="1847851"/>
          </a:xfrm>
          <a:prstGeom prst="rect">
            <a:avLst/>
          </a:prstGeom>
          <a:noFill/>
        </p:spPr>
      </p:pic>
      <p:pic>
        <p:nvPicPr>
          <p:cNvPr id="3078" name="Picture 6" descr="https://encrypted-tbn3.gstatic.com/images?q=tbn:ANd9GcRNeJ9_qbIorwpP7zp0wuTfPuCaNoSkjCt1kFhC5LyAEV9PZD47h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4953000"/>
            <a:ext cx="2705100" cy="16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beyond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outside of an area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638800"/>
            <a:ext cx="7973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The star was </a:t>
            </a:r>
            <a:r>
              <a:rPr lang="en-US" sz="3600" b="1" dirty="0" smtClean="0"/>
              <a:t>beyond</a:t>
            </a:r>
            <a:r>
              <a:rPr lang="en-US" sz="3600" dirty="0" smtClean="0"/>
              <a:t> </a:t>
            </a:r>
            <a:r>
              <a:rPr lang="en-US" sz="3200" dirty="0" smtClean="0"/>
              <a:t>the man’s reach.</a:t>
            </a:r>
            <a:endParaRPr lang="en-US" sz="3200" dirty="0"/>
          </a:p>
        </p:txBody>
      </p:sp>
      <p:pic>
        <p:nvPicPr>
          <p:cNvPr id="8194" name="Picture 2" descr="http://protomag.com/statics/W_10_endothelin_opener_a_hz.jpg?13237046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828800"/>
            <a:ext cx="59055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Which picture shows </a:t>
            </a:r>
            <a:r>
              <a:rPr lang="en-US" b="1" u="sng" dirty="0" smtClean="0"/>
              <a:t>beyond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5124" name="Picture 4" descr="http://t2.gstatic.com/images?q=tbn:ANd9GcRJnu__MGfUfSA4dAnUJNcXZ3zVwa9qlBbC_ELsFNnQmmeCYcT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905000"/>
            <a:ext cx="4953000" cy="3709971"/>
          </a:xfrm>
          <a:prstGeom prst="rect">
            <a:avLst/>
          </a:prstGeom>
          <a:noFill/>
        </p:spPr>
      </p:pic>
      <p:pic>
        <p:nvPicPr>
          <p:cNvPr id="5" name="Picture 2" descr="http://t2.gstatic.com/images?q=tbn:ANd9GcQU0yrYeTmmAaJ1euLlDYRG8Vssbe0SOq4dNvPno3TQ_vksFZ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752600"/>
            <a:ext cx="2514600" cy="3947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beyond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something in the classroom that is </a:t>
            </a:r>
            <a:r>
              <a:rPr lang="en-US" u="sng" dirty="0" smtClean="0"/>
              <a:t>beyond</a:t>
            </a:r>
            <a:r>
              <a:rPr lang="en-US" dirty="0" smtClean="0"/>
              <a:t> your reach. </a:t>
            </a:r>
          </a:p>
          <a:p>
            <a:endParaRPr lang="en-US" dirty="0" smtClean="0"/>
          </a:p>
          <a:p>
            <a:r>
              <a:rPr lang="en-US" dirty="0" smtClean="0"/>
              <a:t>If this would be </a:t>
            </a:r>
            <a:r>
              <a:rPr lang="en-US" u="sng" dirty="0" smtClean="0"/>
              <a:t>beyond</a:t>
            </a:r>
            <a:r>
              <a:rPr lang="en-US" dirty="0" smtClean="0"/>
              <a:t> your reach, say “To infinity and beyond!”</a:t>
            </a:r>
          </a:p>
          <a:p>
            <a:pPr lvl="1"/>
            <a:r>
              <a:rPr lang="en-US" dirty="0" smtClean="0"/>
              <a:t>The stars</a:t>
            </a:r>
          </a:p>
          <a:p>
            <a:pPr lvl="1"/>
            <a:r>
              <a:rPr lang="en-US" dirty="0" smtClean="0"/>
              <a:t>The sun</a:t>
            </a:r>
          </a:p>
          <a:p>
            <a:pPr lvl="1"/>
            <a:r>
              <a:rPr lang="en-US" dirty="0" smtClean="0"/>
              <a:t>A chair</a:t>
            </a:r>
          </a:p>
          <a:p>
            <a:pPr lvl="1"/>
            <a:r>
              <a:rPr lang="en-US" dirty="0" smtClean="0"/>
              <a:t>The moon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153400" cy="1905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inspired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make someone work hard or create something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657671"/>
            <a:ext cx="7467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This poster </a:t>
            </a:r>
            <a:r>
              <a:rPr lang="en-US" sz="4000" b="1" dirty="0" smtClean="0"/>
              <a:t>inspired</a:t>
            </a:r>
            <a:r>
              <a:rPr lang="en-US" sz="4000" dirty="0" smtClean="0"/>
              <a:t> </a:t>
            </a:r>
            <a:r>
              <a:rPr lang="en-US" sz="3600" dirty="0" smtClean="0"/>
              <a:t>men to join the military.</a:t>
            </a:r>
            <a:endParaRPr lang="en-US" sz="3600" dirty="0"/>
          </a:p>
        </p:txBody>
      </p:sp>
      <p:pic>
        <p:nvPicPr>
          <p:cNvPr id="7172" name="Picture 4" descr="http://t2.gstatic.com/images?q=tbn:ANd9GcSORzL30CBvLFNF7SOWiFpgHCYQrJsyTKUIjcQ6F1nryFumIQ8x-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057400"/>
            <a:ext cx="2743200" cy="36764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Which picture shows </a:t>
            </a:r>
            <a:r>
              <a:rPr lang="en-US" b="1" u="sng" dirty="0" smtClean="0"/>
              <a:t>inspired</a:t>
            </a:r>
            <a:r>
              <a:rPr lang="en-US" b="1" dirty="0" smtClean="0"/>
              <a:t>?</a:t>
            </a:r>
            <a:endParaRPr lang="en-US" b="1" dirty="0"/>
          </a:p>
        </p:txBody>
      </p:sp>
      <p:pic>
        <p:nvPicPr>
          <p:cNvPr id="3" name="Picture 2" descr="http://t0.gstatic.com/images?q=tbn:ANd9GcTzl3I3slfadWfdo0utVN3qqNsgnIPPmptHive53rHvMzS4qs_3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1108" y="1905000"/>
            <a:ext cx="4069235" cy="3048000"/>
          </a:xfrm>
          <a:prstGeom prst="rect">
            <a:avLst/>
          </a:prstGeom>
          <a:noFill/>
        </p:spPr>
      </p:pic>
      <p:pic>
        <p:nvPicPr>
          <p:cNvPr id="5" name="Picture 2" descr="http://4.bp.blogspot.com/-mGOrMPl_ddg/TpjyyroGn-I/AAAAAAAACQ4/aAjDuKmt8_w/s400/Tennis+Out+of+Boun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5" y="2057400"/>
            <a:ext cx="4343395" cy="28955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255</TotalTime>
  <Words>152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Verve</vt:lpstr>
      <vt:lpstr>Slide 1</vt:lpstr>
      <vt:lpstr>scene the setting and all that is in it</vt:lpstr>
      <vt:lpstr>Which picture shows scene?</vt:lpstr>
      <vt:lpstr>scene</vt:lpstr>
      <vt:lpstr>beyond outside of an area</vt:lpstr>
      <vt:lpstr>Which picture shows beyond?</vt:lpstr>
      <vt:lpstr>beyond</vt:lpstr>
      <vt:lpstr>inspired to make someone work hard or create something</vt:lpstr>
      <vt:lpstr>Which picture shows inspired?</vt:lpstr>
      <vt:lpstr>inspired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31</cp:revision>
  <dcterms:created xsi:type="dcterms:W3CDTF">2012-10-30T18:01:21Z</dcterms:created>
  <dcterms:modified xsi:type="dcterms:W3CDTF">2014-01-24T21:12:54Z</dcterms:modified>
</cp:coreProperties>
</file>