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58" r:id="rId6"/>
    <p:sldId id="261" r:id="rId7"/>
    <p:sldId id="267" r:id="rId8"/>
    <p:sldId id="259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524000"/>
            <a:ext cx="3962400" cy="35814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ZB Manuscript Bold" pitchFamily="2" charset="0"/>
              </a:rPr>
              <a:t>Curious George</a:t>
            </a:r>
            <a:r>
              <a:rPr lang="en-US" sz="6600" dirty="0" smtClean="0">
                <a:latin typeface="ZB Manuscript Bold" pitchFamily="2" charset="0"/>
              </a:rPr>
              <a:t/>
            </a:r>
            <a:br>
              <a:rPr lang="en-US" sz="6600" dirty="0" smtClean="0">
                <a:latin typeface="ZB Manuscript Bold" pitchFamily="2" charset="0"/>
              </a:rPr>
            </a:br>
            <a:r>
              <a:rPr lang="en-US" sz="4800" dirty="0" smtClean="0">
                <a:latin typeface="ZB Manuscript Bold" pitchFamily="2" charset="0"/>
              </a:rPr>
              <a:t>H.A. Rey</a:t>
            </a:r>
            <a:br>
              <a:rPr lang="en-US" sz="4800" dirty="0" smtClean="0">
                <a:latin typeface="ZB Manuscript Bold" pitchFamily="2" charset="0"/>
              </a:rPr>
            </a:br>
            <a:endParaRPr lang="en-US" sz="4800" dirty="0">
              <a:latin typeface="ZB Manuscript Bold" pitchFamily="2" charset="0"/>
            </a:endParaRPr>
          </a:p>
        </p:txBody>
      </p:sp>
      <p:pic>
        <p:nvPicPr>
          <p:cNvPr id="10242" name="Picture 2" descr="http://t0.gstatic.com/images?q=tbn:ANd9GcR0G0FziQ-hXxUX192aZvUe5NiAajB7TQUdkClebhiMTtSxqp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2763">
            <a:off x="809632" y="737599"/>
            <a:ext cx="3886200" cy="479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Whisked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could cause something to be whisked away? Thumbs up/down (yes/no)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tornado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race car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turtle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chair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An airplane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Curious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Interested in knowing about something</a:t>
            </a:r>
          </a:p>
          <a:p>
            <a:endParaRPr lang="en-US" dirty="0"/>
          </a:p>
        </p:txBody>
      </p:sp>
      <p:pic>
        <p:nvPicPr>
          <p:cNvPr id="14338" name="Picture 2" descr="http://www.labrache.com/Pc096371bf_BG_Raoul_prowling_for_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267200" cy="28246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780782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cat was curious about the butterfly.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curious?</a:t>
            </a:r>
            <a:endParaRPr lang="en-US" b="1" dirty="0"/>
          </a:p>
        </p:txBody>
      </p:sp>
      <p:pic>
        <p:nvPicPr>
          <p:cNvPr id="6146" name="Picture 2" descr="http://t2.gstatic.com/images?q=tbn:ANd9GcRAr11vCDe8ZHR3qUafp9jfa2qOyP53GaDM9g3zSbzuNQ1bvPIx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427506" cy="2819400"/>
          </a:xfrm>
          <a:prstGeom prst="rect">
            <a:avLst/>
          </a:prstGeom>
          <a:noFill/>
        </p:spPr>
      </p:pic>
      <p:pic>
        <p:nvPicPr>
          <p:cNvPr id="6148" name="Picture 4" descr="http://t1.gstatic.com/images?q=tbn:ANd9GcQStl8dDGopuKXxmCCHCooXjlgMgsuId06saQu7EjlnRT2oE6kl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Curious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would a curious student say about some new tools in a work station?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 Turn and Talk; share out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When we looked at our class pumpkin, you were curious. Think of some things you did that showed you were curious.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fascinated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Interested in something; holding someone’s attention</a:t>
            </a:r>
            <a:endParaRPr lang="en-US" dirty="0">
              <a:latin typeface="+mj-lt"/>
            </a:endParaRPr>
          </a:p>
        </p:txBody>
      </p:sp>
      <p:pic>
        <p:nvPicPr>
          <p:cNvPr id="8194" name="Picture 2" descr="http://t2.gstatic.com/images?q=tbn:ANd9GcQNL8B4_yRqT_igHplnw_BOss2rhiEESJF_ycgMjdPVfYl6S2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438775" cy="36192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6019800"/>
            <a:ext cx="6691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boy was fascinated with the green grass.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fascinated?</a:t>
            </a:r>
            <a:endParaRPr lang="en-US" b="1" dirty="0"/>
          </a:p>
        </p:txBody>
      </p:sp>
      <p:pic>
        <p:nvPicPr>
          <p:cNvPr id="5122" name="Picture 2" descr="http://t0.gstatic.com/images?q=tbn:ANd9GcQGC2NWX2Gz9LoAn5B8GZNAsnplmKj1XN-VW4SBLCj3TQgEuu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4351309" cy="2895600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Ri_ZI6OYyEGAFV1TpyCuP_0KSmxvLWW1gnr9F1BnsU9pUrOmijUczCxm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319696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Fascinated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If any of the things I say would fascinate you, say “</a:t>
            </a:r>
            <a:r>
              <a:rPr lang="en-US" dirty="0" err="1" smtClean="0">
                <a:latin typeface="Comic Sans MS" pitchFamily="66" charset="0"/>
              </a:rPr>
              <a:t>Oooo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Ahh</a:t>
            </a:r>
            <a:r>
              <a:rPr lang="en-US" dirty="0" smtClean="0">
                <a:latin typeface="Comic Sans MS" pitchFamily="66" charset="0"/>
              </a:rPr>
              <a:t>!”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$100 dollars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bird with 10 eyes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pencil with an eraser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teacher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dog that could talk to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whisked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To brush off; to move quickly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girl was whisked away.</a:t>
            </a:r>
            <a:endParaRPr lang="en-US" sz="3600" b="1" dirty="0"/>
          </a:p>
        </p:txBody>
      </p:sp>
      <p:pic>
        <p:nvPicPr>
          <p:cNvPr id="7170" name="Picture 2" descr="http://t2.gstatic.com/images?q=tbn:ANd9GcTuJxyMu2l5jbBDHUJONj7tgmTpaLNMDB0Oe6qqaNC5hDyRlAs6JNOsyy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3838575" cy="2875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whisked?</a:t>
            </a:r>
            <a:endParaRPr lang="en-US" b="1" dirty="0"/>
          </a:p>
        </p:txBody>
      </p:sp>
      <p:pic>
        <p:nvPicPr>
          <p:cNvPr id="4098" name="Picture 2" descr="http://t0.gstatic.com/images?q=tbn:ANd9GcT9b1g63jFVgWUT1gY9k5aHncSDqeG3G1lOHIVWT0F_nf81uA1b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599"/>
            <a:ext cx="3881377" cy="4339087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QVEOWYCZlSHb6yaVvcH1XSA69Krn1MlsUjqjtUoxwY-UYDiikCpbYDRr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29527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176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Curious George H.A. Rey </vt:lpstr>
      <vt:lpstr>Curious</vt:lpstr>
      <vt:lpstr>Which goes with curious?</vt:lpstr>
      <vt:lpstr>Curious</vt:lpstr>
      <vt:lpstr>fascinated</vt:lpstr>
      <vt:lpstr>Which goes with fascinated?</vt:lpstr>
      <vt:lpstr>Fascinated</vt:lpstr>
      <vt:lpstr>whisked</vt:lpstr>
      <vt:lpstr>Which goes with whisked?</vt:lpstr>
      <vt:lpstr>Whisked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23</cp:revision>
  <dcterms:created xsi:type="dcterms:W3CDTF">2012-09-19T14:27:08Z</dcterms:created>
  <dcterms:modified xsi:type="dcterms:W3CDTF">2014-01-24T21:11:32Z</dcterms:modified>
</cp:coreProperties>
</file>