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6" r:id="rId5"/>
    <p:sldId id="258" r:id="rId6"/>
    <p:sldId id="261" r:id="rId7"/>
    <p:sldId id="267" r:id="rId8"/>
    <p:sldId id="259" r:id="rId9"/>
    <p:sldId id="262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99F2A-497B-4D25-95F0-9375486677EF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EB4D8-7A36-46A1-994C-46B5FDA3CE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1524000"/>
            <a:ext cx="3962400" cy="35814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ZB Manuscript Bold" pitchFamily="2" charset="0"/>
              </a:rPr>
              <a:t>Curious George</a:t>
            </a:r>
            <a:r>
              <a:rPr lang="en-US" sz="6600" dirty="0" smtClean="0">
                <a:latin typeface="ZB Manuscript Bold" pitchFamily="2" charset="0"/>
              </a:rPr>
              <a:t/>
            </a:r>
            <a:br>
              <a:rPr lang="en-US" sz="6600" dirty="0" smtClean="0">
                <a:latin typeface="ZB Manuscript Bold" pitchFamily="2" charset="0"/>
              </a:rPr>
            </a:br>
            <a:r>
              <a:rPr lang="en-US" sz="4800" dirty="0" smtClean="0">
                <a:latin typeface="ZB Manuscript Bold" pitchFamily="2" charset="0"/>
              </a:rPr>
              <a:t>H.A. Rey</a:t>
            </a:r>
            <a:br>
              <a:rPr lang="en-US" sz="4800" dirty="0" smtClean="0">
                <a:latin typeface="ZB Manuscript Bold" pitchFamily="2" charset="0"/>
              </a:rPr>
            </a:br>
            <a:endParaRPr lang="en-US" sz="4800" dirty="0">
              <a:latin typeface="ZB Manuscript Bold" pitchFamily="2" charset="0"/>
            </a:endParaRPr>
          </a:p>
        </p:txBody>
      </p:sp>
      <p:pic>
        <p:nvPicPr>
          <p:cNvPr id="10242" name="Picture 2" descr="http://t0.gstatic.com/images?q=tbn:ANd9GcR0G0FziQ-hXxUX192aZvUe5NiAajB7TQUdkClebhiMTtSxqp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72763">
            <a:off x="809632" y="737599"/>
            <a:ext cx="3886200" cy="4790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Whisked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Which could cause something to be whisked away? Thumbs up/down (yes/no)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tornado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race car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turtle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chair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An airplane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b="1" dirty="0" smtClean="0">
                <a:latin typeface="ZB Manuscript Bold" pitchFamily="2" charset="0"/>
              </a:rPr>
              <a:t>Curious</a:t>
            </a:r>
            <a:endParaRPr lang="en-US" sz="80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ctr"/>
            <a:r>
              <a:rPr lang="en-US" sz="4400" dirty="0" smtClean="0">
                <a:latin typeface="+mj-lt"/>
              </a:rPr>
              <a:t>Interested in knowing about something</a:t>
            </a:r>
          </a:p>
          <a:p>
            <a:endParaRPr lang="en-US" dirty="0"/>
          </a:p>
        </p:txBody>
      </p:sp>
      <p:pic>
        <p:nvPicPr>
          <p:cNvPr id="14338" name="Picture 2" descr="http://www.labrache.com/Pc096371bf_BG_Raoul_prowling_for_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819400"/>
            <a:ext cx="4267200" cy="28246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5780782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The cat was curious about the butterfly.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curious?</a:t>
            </a:r>
            <a:endParaRPr lang="en-US" b="1" dirty="0"/>
          </a:p>
        </p:txBody>
      </p:sp>
      <p:pic>
        <p:nvPicPr>
          <p:cNvPr id="6146" name="Picture 2" descr="http://t2.gstatic.com/images?q=tbn:ANd9GcRAr11vCDe8ZHR3qUafp9jfa2qOyP53GaDM9g3zSbzuNQ1bvPIx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427506" cy="2819400"/>
          </a:xfrm>
          <a:prstGeom prst="rect">
            <a:avLst/>
          </a:prstGeom>
          <a:noFill/>
        </p:spPr>
      </p:pic>
      <p:pic>
        <p:nvPicPr>
          <p:cNvPr id="6148" name="Picture 4" descr="http://t1.gstatic.com/images?q=tbn:ANd9GcQStl8dDGopuKXxmCCHCooXjlgMgsuId06saQu7EjlnRT2oE6klt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28800"/>
            <a:ext cx="4351309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Curious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What would a curious student say about some new tools in a work station?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 Turn and Talk; share out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When we looked at our class pumpkin, you were curious. Think of some things you did that showed you were curious.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fascinated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j-lt"/>
              </a:rPr>
              <a:t>Interested in something; holding someone’s attention</a:t>
            </a:r>
            <a:endParaRPr lang="en-US" dirty="0">
              <a:latin typeface="+mj-lt"/>
            </a:endParaRPr>
          </a:p>
        </p:txBody>
      </p:sp>
      <p:pic>
        <p:nvPicPr>
          <p:cNvPr id="8194" name="Picture 2" descr="http://t2.gstatic.com/images?q=tbn:ANd9GcQNL8B4_yRqT_igHplnw_BOss2rhiEESJF_ycgMjdPVfYl6S2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5438775" cy="361925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19200" y="6019800"/>
            <a:ext cx="6691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boy was fascinated with the green grass.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fascinated?</a:t>
            </a:r>
            <a:endParaRPr lang="en-US" b="1" dirty="0"/>
          </a:p>
        </p:txBody>
      </p:sp>
      <p:pic>
        <p:nvPicPr>
          <p:cNvPr id="5122" name="Picture 2" descr="http://t0.gstatic.com/images?q=tbn:ANd9GcQGC2NWX2Gz9LoAn5B8GZNAsnplmKj1XN-VW4SBLCj3TQgEuuG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905000"/>
            <a:ext cx="4351309" cy="2895600"/>
          </a:xfrm>
          <a:prstGeom prst="rect">
            <a:avLst/>
          </a:prstGeom>
          <a:noFill/>
        </p:spPr>
      </p:pic>
      <p:pic>
        <p:nvPicPr>
          <p:cNvPr id="5124" name="Picture 4" descr="http://t1.gstatic.com/images?q=tbn:ANd9GcRi_ZI6OYyEGAFV1TpyCuP_0KSmxvLWW1gnr9F1BnsU9pUrOmijUczCxmd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981200"/>
            <a:ext cx="319696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Fascinated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If any of the things I say would fascinate you, say “</a:t>
            </a:r>
            <a:r>
              <a:rPr lang="en-US" dirty="0" err="1" smtClean="0">
                <a:latin typeface="Comic Sans MS" pitchFamily="66" charset="0"/>
              </a:rPr>
              <a:t>Oooo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Ahh</a:t>
            </a:r>
            <a:r>
              <a:rPr lang="en-US" dirty="0" smtClean="0">
                <a:latin typeface="Comic Sans MS" pitchFamily="66" charset="0"/>
              </a:rPr>
              <a:t>!”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$100 dollars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bird with 10 eyes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pencil with an eraser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teacher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 dog that could talk to you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ZB Manuscript Bold" pitchFamily="2" charset="0"/>
              </a:rPr>
              <a:t>whisked</a:t>
            </a:r>
            <a:endParaRPr lang="en-US" sz="7200" b="1" dirty="0">
              <a:latin typeface="ZB Manuscript Bold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602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+mj-lt"/>
              </a:rPr>
              <a:t>To brush off; to move quickly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638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The girl was whisked away.</a:t>
            </a:r>
            <a:endParaRPr lang="en-US" sz="3600" b="1" dirty="0"/>
          </a:p>
        </p:txBody>
      </p:sp>
      <p:pic>
        <p:nvPicPr>
          <p:cNvPr id="7170" name="Picture 2" descr="http://t2.gstatic.com/images?q=tbn:ANd9GcTuJxyMu2l5jbBDHUJONj7tgmTpaLNMDB0Oe6qqaNC5hDyRlAs6JNOsyyt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09800"/>
            <a:ext cx="3838575" cy="2875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goes with whisked?</a:t>
            </a:r>
            <a:endParaRPr lang="en-US" b="1" dirty="0"/>
          </a:p>
        </p:txBody>
      </p:sp>
      <p:pic>
        <p:nvPicPr>
          <p:cNvPr id="4098" name="Picture 2" descr="http://t0.gstatic.com/images?q=tbn:ANd9GcT9b1g63jFVgWUT1gY9k5aHncSDqeG3G1lOHIVWT0F_nf81uA1b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371599"/>
            <a:ext cx="3881377" cy="4339087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QVEOWYCZlSHb6yaVvcH1XSA69Krn1MlsUjqjtUoxwY-UYDiikCpbYDRr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057400"/>
            <a:ext cx="4295274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176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Curious George H.A. Rey </vt:lpstr>
      <vt:lpstr>Curious</vt:lpstr>
      <vt:lpstr>Which goes with curious?</vt:lpstr>
      <vt:lpstr>Curious</vt:lpstr>
      <vt:lpstr>fascinated</vt:lpstr>
      <vt:lpstr>Which goes with fascinated?</vt:lpstr>
      <vt:lpstr>Fascinated</vt:lpstr>
      <vt:lpstr>whisked</vt:lpstr>
      <vt:lpstr>Which goes with whisked?</vt:lpstr>
      <vt:lpstr>Whisked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23</cp:revision>
  <dcterms:created xsi:type="dcterms:W3CDTF">2012-09-19T14:27:08Z</dcterms:created>
  <dcterms:modified xsi:type="dcterms:W3CDTF">2013-11-26T16:45:48Z</dcterms:modified>
</cp:coreProperties>
</file>