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.schoollibraryjournal.com/afuse8production/files/2012/06/BlueberriesS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13448"/>
            <a:ext cx="7543800" cy="593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Tremendous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this is something that would be tremendous, say “Awesome!!”</a:t>
            </a:r>
          </a:p>
          <a:p>
            <a:pPr lvl="1"/>
            <a:r>
              <a:rPr lang="en-US" dirty="0" smtClean="0"/>
              <a:t>A cat</a:t>
            </a:r>
          </a:p>
          <a:p>
            <a:pPr lvl="1"/>
            <a:r>
              <a:rPr lang="en-US" dirty="0" smtClean="0"/>
              <a:t>A pencil</a:t>
            </a:r>
          </a:p>
          <a:p>
            <a:pPr lvl="1"/>
            <a:r>
              <a:rPr lang="en-US" dirty="0" smtClean="0"/>
              <a:t>A big snowman</a:t>
            </a:r>
          </a:p>
          <a:p>
            <a:pPr lvl="1"/>
            <a:r>
              <a:rPr lang="en-US" dirty="0" smtClean="0"/>
              <a:t>Tons of cookies and candy</a:t>
            </a:r>
          </a:p>
          <a:p>
            <a:pPr lvl="1"/>
            <a:r>
              <a:rPr lang="en-US" dirty="0" smtClean="0"/>
              <a:t>A new playground</a:t>
            </a:r>
          </a:p>
          <a:p>
            <a:pPr lvl="1"/>
            <a:r>
              <a:rPr lang="en-US" dirty="0" smtClean="0"/>
              <a:t>A pillow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hustle-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to hurry; work fast and energetically </a:t>
            </a:r>
            <a:endParaRPr lang="en-US" dirty="0"/>
          </a:p>
        </p:txBody>
      </p:sp>
      <p:pic>
        <p:nvPicPr>
          <p:cNvPr id="12292" name="Picture 4" descr="http://pegasusnews.com/media/img/photos/2012/09/12/thumbs/dragon2.jpeg.728x520_q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7957012" cy="4343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5943600"/>
            <a:ext cx="8873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man </a:t>
            </a:r>
            <a:r>
              <a:rPr lang="en-US" sz="2800" b="1" i="1" dirty="0" smtClean="0"/>
              <a:t>hustled</a:t>
            </a:r>
            <a:r>
              <a:rPr lang="en-US" sz="2800" dirty="0" smtClean="0"/>
              <a:t> to finish to the race as quickly as he could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picture shows </a:t>
            </a:r>
            <a:r>
              <a:rPr lang="en-US" b="1" u="sng" dirty="0" smtClean="0"/>
              <a:t>hustle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5" name="Picture 6" descr="http://www.platformtennis.org/Assets/Assets/images/Mr+Hust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913812"/>
            <a:ext cx="3352800" cy="3877388"/>
          </a:xfrm>
          <a:prstGeom prst="rect">
            <a:avLst/>
          </a:prstGeom>
          <a:noFill/>
        </p:spPr>
      </p:pic>
      <p:pic>
        <p:nvPicPr>
          <p:cNvPr id="9220" name="Picture 4" descr="http://t3.gstatic.com/images?q=tbn:ANd9GcRqCPPHaguMzJke6ARQ6D2dwYgnObIp7bAO4gOIgHxR8hcXR88w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362200"/>
            <a:ext cx="4523012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Hustle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Show what it looks like to hustle.</a:t>
            </a:r>
          </a:p>
          <a:p>
            <a:endParaRPr lang="en-US" dirty="0" smtClean="0"/>
          </a:p>
          <a:p>
            <a:r>
              <a:rPr lang="en-US" dirty="0" smtClean="0"/>
              <a:t>If this would be a time when you would need to “hustle” say “Hurry, hurry!”</a:t>
            </a:r>
          </a:p>
          <a:p>
            <a:pPr lvl="1"/>
            <a:r>
              <a:rPr lang="en-US" dirty="0" smtClean="0"/>
              <a:t>Your house is on fire</a:t>
            </a:r>
          </a:p>
          <a:p>
            <a:pPr lvl="1"/>
            <a:r>
              <a:rPr lang="en-US" dirty="0" smtClean="0"/>
              <a:t>A bear is chasing you</a:t>
            </a:r>
          </a:p>
          <a:p>
            <a:pPr lvl="1"/>
            <a:r>
              <a:rPr lang="en-US" dirty="0" smtClean="0"/>
              <a:t>You are watching TV</a:t>
            </a:r>
          </a:p>
          <a:p>
            <a:pPr lvl="1"/>
            <a:r>
              <a:rPr lang="en-US" dirty="0" smtClean="0"/>
              <a:t>You are helping your sister</a:t>
            </a:r>
          </a:p>
          <a:p>
            <a:pPr lvl="1"/>
            <a:r>
              <a:rPr lang="en-US" dirty="0" smtClean="0"/>
              <a:t>You want to win the race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t</a:t>
            </a:r>
            <a:r>
              <a:rPr lang="en-US" sz="6000" b="1" dirty="0" smtClean="0"/>
              <a:t>ramping-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walk with heavy feet</a:t>
            </a:r>
            <a:endParaRPr lang="en-US" dirty="0"/>
          </a:p>
        </p:txBody>
      </p:sp>
      <p:pic>
        <p:nvPicPr>
          <p:cNvPr id="11266" name="Picture 2" descr="http://conciergenz.co.nz/sites/default/files/tramping%20boo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524000"/>
            <a:ext cx="5334000" cy="41993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5943600"/>
            <a:ext cx="8785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lady was </a:t>
            </a:r>
            <a:r>
              <a:rPr lang="en-US" sz="3200" b="1" i="1" dirty="0" smtClean="0"/>
              <a:t>tramping</a:t>
            </a:r>
            <a:r>
              <a:rPr lang="en-US" sz="3200" i="1" dirty="0" smtClean="0"/>
              <a:t> </a:t>
            </a:r>
            <a:r>
              <a:rPr lang="en-US" sz="3200" dirty="0" smtClean="0"/>
              <a:t>up the side of the mountain.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picture shows </a:t>
            </a:r>
            <a:r>
              <a:rPr lang="en-US" b="1" u="sng" dirty="0" smtClean="0"/>
              <a:t>tramping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8194" name="Picture 2" descr="http://www.truetravel.cz/jpg/jpg6/623/tramping-new-zealand_640x4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4225798" cy="2819400"/>
          </a:xfrm>
          <a:prstGeom prst="rect">
            <a:avLst/>
          </a:prstGeom>
          <a:noFill/>
        </p:spPr>
      </p:pic>
      <p:pic>
        <p:nvPicPr>
          <p:cNvPr id="8196" name="Picture 4" descr="http://farm2.static.flickr.com/1164/1021593876_35b8fce3d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09800"/>
            <a:ext cx="3733800" cy="2800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it sound like to be tramping?</a:t>
            </a:r>
          </a:p>
          <a:p>
            <a:pPr lvl="1"/>
            <a:r>
              <a:rPr lang="en-US" dirty="0" smtClean="0"/>
              <a:t>Show what this looks like.</a:t>
            </a:r>
          </a:p>
          <a:p>
            <a:pPr lvl="1"/>
            <a:r>
              <a:rPr lang="en-US" dirty="0" smtClean="0"/>
              <a:t>Why would you be tramping? (Turn and Talk)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would a teacher say if you were </a:t>
            </a:r>
            <a:r>
              <a:rPr lang="en-US" u="sng" dirty="0" smtClean="0"/>
              <a:t>tramping</a:t>
            </a:r>
            <a:r>
              <a:rPr lang="en-US" dirty="0" smtClean="0"/>
              <a:t> down the hallway?</a:t>
            </a:r>
          </a:p>
          <a:p>
            <a:r>
              <a:rPr lang="en-US" dirty="0" smtClean="0"/>
              <a:t>What would your dad say if you were </a:t>
            </a:r>
            <a:r>
              <a:rPr lang="en-US" u="sng" dirty="0" smtClean="0"/>
              <a:t>tramping</a:t>
            </a:r>
            <a:r>
              <a:rPr lang="en-US" dirty="0" smtClean="0"/>
              <a:t> up the hill carrying tons of stuff?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t</a:t>
            </a:r>
            <a:r>
              <a:rPr lang="en-US" sz="6000" b="1" dirty="0" smtClean="0"/>
              <a:t>remendous-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really big, wonderful, fantastic (vast)</a:t>
            </a:r>
            <a:endParaRPr lang="en-US" dirty="0"/>
          </a:p>
        </p:txBody>
      </p:sp>
      <p:pic>
        <p:nvPicPr>
          <p:cNvPr id="10242" name="Picture 2" descr="http://yogainmyschool.com/wp-content/uploads/2009/11/mountain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371600"/>
            <a:ext cx="6096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6019800"/>
            <a:ext cx="8163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mountain was absolutely </a:t>
            </a:r>
            <a:r>
              <a:rPr lang="en-US" sz="3600" b="1" i="1" dirty="0" smtClean="0"/>
              <a:t>tremendous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picture shows </a:t>
            </a:r>
            <a:r>
              <a:rPr lang="en-US" b="1" u="sng" dirty="0" smtClean="0"/>
              <a:t>tremendous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7172" name="Picture 4" descr="http://static.ddmcdn.com/gif/threw-penny-off-empir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447800"/>
            <a:ext cx="3276600" cy="4800219"/>
          </a:xfrm>
          <a:prstGeom prst="rect">
            <a:avLst/>
          </a:prstGeom>
          <a:noFill/>
        </p:spPr>
      </p:pic>
      <p:pic>
        <p:nvPicPr>
          <p:cNvPr id="7174" name="Picture 6" descr="http://t1.gstatic.com/images?q=tbn:ANd9GcT7g4o0g4hJmCl8o6P_j8DKBqpqYKkp1C88uLH97547YVT-dn25brojtIq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0"/>
            <a:ext cx="4602159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191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hustle-  to hurry; work fast and energetically </vt:lpstr>
      <vt:lpstr>Which picture shows hustle?</vt:lpstr>
      <vt:lpstr>Hustle</vt:lpstr>
      <vt:lpstr>tramping-  to walk with heavy feet</vt:lpstr>
      <vt:lpstr>Which picture shows tramping?</vt:lpstr>
      <vt:lpstr>Tramping</vt:lpstr>
      <vt:lpstr>tremendous-  really big, wonderful, fantastic (vast)</vt:lpstr>
      <vt:lpstr>Which picture shows tremendous?</vt:lpstr>
      <vt:lpstr>Tremendous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10</cp:revision>
  <dcterms:created xsi:type="dcterms:W3CDTF">2012-10-30T18:01:21Z</dcterms:created>
  <dcterms:modified xsi:type="dcterms:W3CDTF">2014-01-24T21:09:17Z</dcterms:modified>
</cp:coreProperties>
</file>