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1" autoAdjust="0"/>
  </p:normalViewPr>
  <p:slideViewPr>
    <p:cSldViewPr>
      <p:cViewPr varScale="1">
        <p:scale>
          <a:sx n="51" d="100"/>
          <a:sy n="51" d="100"/>
        </p:scale>
        <p:origin x="-14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5E3D0-46C0-4DF4-8180-9ED9EA9909FF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best-childrens-books.com/images/gloria-imitates-officer-buckl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14401"/>
            <a:ext cx="2057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838200"/>
          <a:ext cx="6019800" cy="800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9900"/>
                <a:gridCol w="3009900"/>
              </a:tblGrid>
              <a:tr h="2000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00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2286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</a:t>
            </a:r>
            <a:r>
              <a:rPr lang="en-US" u="sng" dirty="0" smtClean="0"/>
              <a:t>			</a:t>
            </a:r>
            <a:r>
              <a:rPr lang="en-US" dirty="0" smtClean="0"/>
              <a:t>		RL.K.7</a:t>
            </a:r>
            <a:endParaRPr lang="en-US" dirty="0"/>
          </a:p>
        </p:txBody>
      </p:sp>
      <p:pic>
        <p:nvPicPr>
          <p:cNvPr id="9" name="Picture 2" descr="http://1.bp.blogspot.com/-cYq5iw3VYEA/TcizUFMVBrI/AAAAAAAAANg/ilG4AMOY72w/s1600/gloria11.jpg"/>
          <p:cNvPicPr>
            <a:picLocks noChangeAspect="1" noChangeArrowheads="1"/>
          </p:cNvPicPr>
          <p:nvPr/>
        </p:nvPicPr>
        <p:blipFill>
          <a:blip r:embed="rId3" cstate="print"/>
          <a:srcRect l="51667" t="28809"/>
          <a:stretch>
            <a:fillRect/>
          </a:stretch>
        </p:blipFill>
        <p:spPr bwMode="auto">
          <a:xfrm>
            <a:off x="1066800" y="2971800"/>
            <a:ext cx="1905000" cy="1767588"/>
          </a:xfrm>
          <a:prstGeom prst="rect">
            <a:avLst/>
          </a:prstGeom>
          <a:noFill/>
        </p:spPr>
      </p:pic>
      <p:pic>
        <p:nvPicPr>
          <p:cNvPr id="10" name="Picture 4" descr="http://cdn2-b.examiner.com/sites/default/files/styles/article_large/hash/99/5c/995c04186d1984310be090a9ac1e243c.jpg?itok=qHPFNowI"/>
          <p:cNvPicPr>
            <a:picLocks noChangeAspect="1" noChangeArrowheads="1"/>
          </p:cNvPicPr>
          <p:nvPr/>
        </p:nvPicPr>
        <p:blipFill>
          <a:blip r:embed="rId4" cstate="print"/>
          <a:srcRect l="7430" t="4954" r="12693"/>
          <a:stretch>
            <a:fillRect/>
          </a:stretch>
        </p:blipFill>
        <p:spPr bwMode="auto">
          <a:xfrm>
            <a:off x="1066800" y="4953000"/>
            <a:ext cx="1981200" cy="1768106"/>
          </a:xfrm>
          <a:prstGeom prst="rect">
            <a:avLst/>
          </a:prstGeom>
          <a:noFill/>
        </p:spPr>
      </p:pic>
      <p:pic>
        <p:nvPicPr>
          <p:cNvPr id="11" name="Picture 2" descr="http://image.pbs.org/video-assets/WENH/caldecott-literature-series/1489/images/Mezzanine_82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7010400"/>
            <a:ext cx="2667000" cy="1500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381000" y="304800"/>
            <a:ext cx="5943600" cy="3962400"/>
            <a:chOff x="381000" y="304800"/>
            <a:chExt cx="5943600" cy="3962400"/>
          </a:xfrm>
        </p:grpSpPr>
        <p:sp>
          <p:nvSpPr>
            <p:cNvPr id="11" name="Rectangle 10"/>
            <p:cNvSpPr/>
            <p:nvPr/>
          </p:nvSpPr>
          <p:spPr>
            <a:xfrm>
              <a:off x="3810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28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10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28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1000" y="2514600"/>
              <a:ext cx="29718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3</a:t>
              </a:r>
            </a:p>
            <a:p>
              <a:r>
                <a:rPr lang="en-US" dirty="0" smtClean="0"/>
                <a:t>Officer Buckle gave Safety Tip #1: Keep your shoelaces tied. The children sat up and stared.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533400"/>
              <a:ext cx="29718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2</a:t>
              </a:r>
            </a:p>
            <a:p>
              <a:r>
                <a:rPr lang="en-US" dirty="0" smtClean="0"/>
                <a:t>After every speech, Officer Buckle took Gloria out for ice cream. Officer Buckle loved having a buddy.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381000"/>
              <a:ext cx="2971800" cy="184665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</a:p>
            <a:p>
              <a:r>
                <a:rPr lang="en-US" dirty="0" smtClean="0"/>
                <a:t>The next day, an enormous envelope arrived at the police station. It was stuffed with thank you letters from the students at </a:t>
              </a:r>
              <a:r>
                <a:rPr lang="en-US" dirty="0" err="1" smtClean="0"/>
                <a:t>Napville</a:t>
              </a:r>
              <a:r>
                <a:rPr lang="en-US" dirty="0" smtClean="0"/>
                <a:t> School.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2800" y="2514600"/>
              <a:ext cx="29718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4</a:t>
              </a:r>
            </a:p>
            <a:p>
              <a:r>
                <a:rPr lang="en-US" dirty="0" smtClean="0"/>
                <a:t>“Children, this is Gloria”, announced Officer Buckle. “Gloria obeys my commands. Gloria, sit”. And Gloria sat. 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1000" y="4800600"/>
            <a:ext cx="5943600" cy="3962400"/>
            <a:chOff x="381000" y="304800"/>
            <a:chExt cx="5943600" cy="3962400"/>
          </a:xfrm>
        </p:grpSpPr>
        <p:sp>
          <p:nvSpPr>
            <p:cNvPr id="26" name="Rectangle 25"/>
            <p:cNvSpPr/>
            <p:nvPr/>
          </p:nvSpPr>
          <p:spPr>
            <a:xfrm>
              <a:off x="3810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3528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810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3528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1000" y="2514600"/>
              <a:ext cx="29718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3</a:t>
              </a:r>
            </a:p>
            <a:p>
              <a:r>
                <a:rPr lang="en-US" dirty="0" smtClean="0"/>
                <a:t>Officer Buckle gave Safety Tip #1: Keep your shoelaces tied. The children sat up and stared.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52800" y="533400"/>
              <a:ext cx="29718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2</a:t>
              </a:r>
            </a:p>
            <a:p>
              <a:r>
                <a:rPr lang="en-US" dirty="0" smtClean="0"/>
                <a:t>After every speech, Officer Buckle took Gloria out for ice cream. Officer Buckle loved having a buddy.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1000" y="381000"/>
              <a:ext cx="2971800" cy="184665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</a:p>
            <a:p>
              <a:r>
                <a:rPr lang="en-US" dirty="0" smtClean="0"/>
                <a:t>The next day, an enormous envelope arrived at the police station. It was stuffed with thank you letters from the students at </a:t>
              </a:r>
              <a:r>
                <a:rPr lang="en-US" dirty="0" err="1" smtClean="0"/>
                <a:t>Napville</a:t>
              </a:r>
              <a:r>
                <a:rPr lang="en-US" dirty="0" smtClean="0"/>
                <a:t> School.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52800" y="2514600"/>
              <a:ext cx="29718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4</a:t>
              </a:r>
            </a:p>
            <a:p>
              <a:r>
                <a:rPr lang="en-US" dirty="0" smtClean="0"/>
                <a:t>“Children, this is Gloria”, announced Officer Buckle. “Gloria obeys my commands. Gloria, sit”. And Gloria sat. 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194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3</cp:revision>
  <dcterms:created xsi:type="dcterms:W3CDTF">2014-10-15T19:30:08Z</dcterms:created>
  <dcterms:modified xsi:type="dcterms:W3CDTF">2014-10-16T13:30:58Z</dcterms:modified>
</cp:coreProperties>
</file>