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2"/>
  </p:notesMasterIdLst>
  <p:sldIdLst>
    <p:sldId id="257" r:id="rId2"/>
    <p:sldId id="256" r:id="rId3"/>
    <p:sldId id="258" r:id="rId4"/>
    <p:sldId id="259" r:id="rId5"/>
    <p:sldId id="260" r:id="rId6"/>
    <p:sldId id="264" r:id="rId7"/>
    <p:sldId id="262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08AA9A-1634-4A9B-B7E7-C947B0D5E41D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D7A33E-7D39-49C8-B03D-94656A1C8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Sort Activity </a:t>
            </a:r>
            <a:r>
              <a:rPr lang="en-US" smtClean="0"/>
              <a:t>from TPT</a:t>
            </a:r>
            <a:r>
              <a:rPr lang="en-US" baseline="0" smtClean="0"/>
              <a:t> https://www.teacherspayteachers.com/Product/Wants-and-Needs-Freebie-1641427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D7A33E-7D39-49C8-B03D-94656A1C817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4B05-FD89-4D81-8C33-080EC6602345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1A85-CEA5-4C43-9242-582E3F0887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4B05-FD89-4D81-8C33-080EC6602345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1A85-CEA5-4C43-9242-582E3F0887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4B05-FD89-4D81-8C33-080EC6602345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1A85-CEA5-4C43-9242-582E3F0887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4B05-FD89-4D81-8C33-080EC6602345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1A85-CEA5-4C43-9242-582E3F0887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4B05-FD89-4D81-8C33-080EC6602345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1A85-CEA5-4C43-9242-582E3F0887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4B05-FD89-4D81-8C33-080EC6602345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1A85-CEA5-4C43-9242-582E3F0887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4B05-FD89-4D81-8C33-080EC6602345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1A85-CEA5-4C43-9242-582E3F0887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4B05-FD89-4D81-8C33-080EC6602345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1A85-CEA5-4C43-9242-582E3F0887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4B05-FD89-4D81-8C33-080EC6602345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1A85-CEA5-4C43-9242-582E3F0887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4B05-FD89-4D81-8C33-080EC6602345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1A85-CEA5-4C43-9242-582E3F0887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9C74B05-FD89-4D81-8C33-080EC6602345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2A01A85-CEA5-4C43-9242-582E3F0887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9C74B05-FD89-4D81-8C33-080EC6602345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2A01A85-CEA5-4C43-9242-582E3F08871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BrainPop%20Jr." TargetMode="Externa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 smtClean="0"/>
              <a:t>Needs </a:t>
            </a:r>
            <a:r>
              <a:rPr lang="en-US" sz="7200" dirty="0" err="1" smtClean="0"/>
              <a:t>vs</a:t>
            </a:r>
            <a:r>
              <a:rPr lang="en-US" sz="7200" dirty="0" smtClean="0"/>
              <a:t> Wants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75191"/>
            <a:ext cx="8610600" cy="4625609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pPr algn="ctr">
              <a:buNone/>
            </a:pPr>
            <a:r>
              <a:rPr lang="en-US" sz="8600" b="1" dirty="0" smtClean="0"/>
              <a:t>Economics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E.4.1.1 		Explain ways scarcity necessitates </a:t>
            </a:r>
          </a:p>
          <a:p>
            <a:pPr>
              <a:buNone/>
            </a:pPr>
            <a:r>
              <a:rPr lang="en-US" dirty="0" smtClean="0"/>
              <a:t>				decision making.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130425"/>
            <a:ext cx="83058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Comic Sans MS" pitchFamily="66" charset="0"/>
              </a:rPr>
              <a:t>I can tell the difference between a want and a need.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4572000"/>
            <a:ext cx="8610600" cy="1499616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smtClean="0">
                <a:latin typeface="Comic Sans MS" pitchFamily="66" charset="0"/>
              </a:rPr>
              <a:t>  1         2         3       4</a:t>
            </a:r>
            <a:endParaRPr lang="en-US" sz="44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130425"/>
            <a:ext cx="83058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Comic Sans MS" pitchFamily="66" charset="0"/>
              </a:rPr>
              <a:t>I can tell the difference between a want and a need.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4572000"/>
            <a:ext cx="8610600" cy="1499616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smtClean="0">
                <a:latin typeface="Comic Sans MS" pitchFamily="66" charset="0"/>
              </a:rPr>
              <a:t>  1         2         3       4</a:t>
            </a:r>
            <a:endParaRPr lang="en-US" sz="44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betanews.com/wp-content/uploads/2014/12/Xbox-o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www.foodielovesfitness.com/wp-content/uploads/2014/05/glass-of-wa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991600" cy="125106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Which do you </a:t>
            </a:r>
            <a:r>
              <a:rPr lang="en-US" sz="4000" i="1" dirty="0" smtClean="0">
                <a:solidFill>
                  <a:srgbClr val="FF3399"/>
                </a:solidFill>
              </a:rPr>
              <a:t>need</a:t>
            </a:r>
            <a:r>
              <a:rPr lang="en-US" sz="4000" dirty="0" smtClean="0"/>
              <a:t>? Which do you </a:t>
            </a:r>
            <a:r>
              <a:rPr lang="en-US" sz="4000" i="1" dirty="0" smtClean="0">
                <a:solidFill>
                  <a:schemeClr val="accent2"/>
                </a:solidFill>
              </a:rPr>
              <a:t>want</a:t>
            </a:r>
            <a:r>
              <a:rPr lang="en-US" sz="4000" dirty="0" smtClean="0"/>
              <a:t>?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752600"/>
            <a:ext cx="4038600" cy="4623816"/>
          </a:xfrm>
        </p:spPr>
        <p:txBody>
          <a:bodyPr/>
          <a:lstStyle/>
          <a:p>
            <a:pPr algn="ctr"/>
            <a:r>
              <a:rPr lang="en-US" sz="4400" b="1" dirty="0" smtClean="0"/>
              <a:t>Xbox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828800"/>
            <a:ext cx="4191000" cy="4623816"/>
          </a:xfrm>
        </p:spPr>
        <p:txBody>
          <a:bodyPr/>
          <a:lstStyle/>
          <a:p>
            <a:pPr algn="ctr"/>
            <a:r>
              <a:rPr lang="en-US" sz="4400" b="1" dirty="0" smtClean="0"/>
              <a:t>Glass of Water</a:t>
            </a:r>
          </a:p>
          <a:p>
            <a:endParaRPr lang="en-US" dirty="0"/>
          </a:p>
        </p:txBody>
      </p:sp>
      <p:pic>
        <p:nvPicPr>
          <p:cNvPr id="8" name="Picture 2" descr="http://betanews.com/wp-content/uploads/2014/12/Xbox-o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667000"/>
            <a:ext cx="3860800" cy="2895600"/>
          </a:xfrm>
          <a:prstGeom prst="rect">
            <a:avLst/>
          </a:prstGeom>
          <a:noFill/>
        </p:spPr>
      </p:pic>
      <p:pic>
        <p:nvPicPr>
          <p:cNvPr id="9" name="Picture 2" descr="http://www.foodielovesfitness.com/wp-content/uploads/2014/05/glass-of-water.jpg"/>
          <p:cNvPicPr>
            <a:picLocks noChangeAspect="1" noChangeArrowheads="1"/>
          </p:cNvPicPr>
          <p:nvPr/>
        </p:nvPicPr>
        <p:blipFill>
          <a:blip r:embed="rId3" cstate="print"/>
          <a:srcRect l="10204"/>
          <a:stretch>
            <a:fillRect/>
          </a:stretch>
        </p:blipFill>
        <p:spPr bwMode="auto">
          <a:xfrm>
            <a:off x="5029200" y="2667000"/>
            <a:ext cx="3581400" cy="2895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5448"/>
            <a:ext cx="2819400" cy="978408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/>
              <a:t>“Needs and Wants” Video</a:t>
            </a:r>
            <a:endParaRPr lang="en-US" sz="2400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2438400"/>
            <a:ext cx="2468880" cy="2157984"/>
          </a:xfrm>
        </p:spPr>
        <p:txBody>
          <a:bodyPr/>
          <a:lstStyle/>
          <a:p>
            <a:endParaRPr lang="en-US" sz="2000" dirty="0" smtClean="0">
              <a:hlinkClick r:id="rId2" action="ppaction://hlinkfile"/>
            </a:endParaRPr>
          </a:p>
          <a:p>
            <a:r>
              <a:rPr lang="en-US" sz="3600" dirty="0" err="1" smtClean="0">
                <a:hlinkClick r:id="rId2" action="ppaction://hlinkfile"/>
              </a:rPr>
              <a:t>BrainPop</a:t>
            </a:r>
            <a:r>
              <a:rPr lang="en-US" sz="3600" dirty="0" smtClean="0">
                <a:hlinkClick r:id="rId2" action="ppaction://hlinkfile"/>
              </a:rPr>
              <a:t> Jr.</a:t>
            </a:r>
            <a:endParaRPr lang="en-US" sz="3600" dirty="0" smtClean="0"/>
          </a:p>
          <a:p>
            <a:endParaRPr lang="en-US" dirty="0"/>
          </a:p>
        </p:txBody>
      </p:sp>
      <p:pic>
        <p:nvPicPr>
          <p:cNvPr id="33794" name="Picture 2" descr="http://teacherweb.com/LA/CovingtonElementarySchool/MrsScherer/web_brainpop.gif"/>
          <p:cNvPicPr>
            <a:picLocks noGrp="1" noChangeAspect="1" noChangeArrowheads="1"/>
          </p:cNvPicPr>
          <p:nvPr>
            <p:ph type="pic" idx="1"/>
          </p:nvPr>
        </p:nvPicPr>
        <p:blipFill>
          <a:blip r:embed="rId3" cstate="print"/>
          <a:srcRect t="6999" b="6999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dirty="0" smtClean="0"/>
              <a:t>What Are </a:t>
            </a:r>
            <a:r>
              <a:rPr lang="en-US" sz="8000" dirty="0" smtClean="0">
                <a:solidFill>
                  <a:srgbClr val="FF3399"/>
                </a:solidFill>
              </a:rPr>
              <a:t>Needs</a:t>
            </a:r>
            <a:r>
              <a:rPr lang="en-US" sz="8000" dirty="0" smtClean="0"/>
              <a:t>?</a:t>
            </a:r>
            <a:endParaRPr lang="en-US" sz="8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905000"/>
            <a:ext cx="8686800" cy="6858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/>
              <a:t>Needs are things that keep us healthy and safe. </a:t>
            </a:r>
            <a:endParaRPr lang="en-US" sz="3200" b="1" dirty="0"/>
          </a:p>
        </p:txBody>
      </p:sp>
      <p:pic>
        <p:nvPicPr>
          <p:cNvPr id="17412" name="Picture 4" descr="http://www.superhealthykids.com/christmas-pepper-and-pea-potatoes/uploads/files/10353/large/Chicken%20Dinner%20On%20MyPlate%20for%20Kid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124200"/>
            <a:ext cx="2590800" cy="2487168"/>
          </a:xfrm>
          <a:prstGeom prst="rect">
            <a:avLst/>
          </a:prstGeom>
          <a:noFill/>
        </p:spPr>
      </p:pic>
      <p:pic>
        <p:nvPicPr>
          <p:cNvPr id="17416" name="Picture 8" descr="http://www.lulusoso.com/upload/20120318/2011_new_fashion_kids_clothing_sets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0400" y="2895600"/>
            <a:ext cx="2819400" cy="2862335"/>
          </a:xfrm>
          <a:prstGeom prst="rect">
            <a:avLst/>
          </a:prstGeom>
          <a:noFill/>
        </p:spPr>
      </p:pic>
      <p:pic>
        <p:nvPicPr>
          <p:cNvPr id="17417" name="Picture 9" descr="C:\Users\kmagarin\AppData\Local\Microsoft\Windows\Temporary Internet Files\Content.IE5\G7Q298LT\1379946395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24600" y="2895600"/>
            <a:ext cx="2667000" cy="30480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152400" y="6150114"/>
            <a:ext cx="899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Some examples</a:t>
            </a:r>
            <a:r>
              <a:rPr lang="en-US" sz="3200" dirty="0" smtClean="0"/>
              <a:t> are </a:t>
            </a:r>
            <a:r>
              <a:rPr lang="en-US" sz="3200" i="1" dirty="0" smtClean="0"/>
              <a:t>Food, Clothing,  and Shelter.</a:t>
            </a:r>
            <a:endParaRPr lang="en-US" sz="3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dirty="0" smtClean="0"/>
              <a:t>What Are </a:t>
            </a:r>
            <a:r>
              <a:rPr lang="en-US" sz="8000" dirty="0" smtClean="0">
                <a:solidFill>
                  <a:schemeClr val="accent2"/>
                </a:solidFill>
              </a:rPr>
              <a:t>Wants</a:t>
            </a:r>
            <a:r>
              <a:rPr lang="en-US" sz="8000" dirty="0" smtClean="0"/>
              <a:t>?</a:t>
            </a:r>
            <a:endParaRPr lang="en-US" sz="8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905000"/>
            <a:ext cx="8839200" cy="6858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/>
              <a:t>Wants are things we would like but do not need. 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52400" y="6150114"/>
            <a:ext cx="899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Some examples</a:t>
            </a:r>
            <a:r>
              <a:rPr lang="en-US" sz="2800" dirty="0" smtClean="0"/>
              <a:t> are </a:t>
            </a:r>
            <a:r>
              <a:rPr lang="en-US" sz="2800" i="1" dirty="0" smtClean="0"/>
              <a:t>Toys, Games,  and Stuffed Animals.</a:t>
            </a:r>
            <a:endParaRPr lang="en-US" sz="2800" i="1" dirty="0"/>
          </a:p>
        </p:txBody>
      </p:sp>
      <p:pic>
        <p:nvPicPr>
          <p:cNvPr id="32770" name="Picture 2" descr="http://www.sclibrary.info/wp-content/uploads/2015/09/Lego-club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3333" r="16667"/>
          <a:stretch>
            <a:fillRect/>
          </a:stretch>
        </p:blipFill>
        <p:spPr bwMode="auto">
          <a:xfrm>
            <a:off x="228600" y="3276600"/>
            <a:ext cx="2209800" cy="2171700"/>
          </a:xfrm>
          <a:prstGeom prst="rect">
            <a:avLst/>
          </a:prstGeom>
          <a:noFill/>
        </p:spPr>
      </p:pic>
      <p:pic>
        <p:nvPicPr>
          <p:cNvPr id="32771" name="Picture 3" descr="C:\Users\kmagarin\AppData\Local\Microsoft\Windows\Temporary Internet Files\Content.IE5\IHZ8SKDC\button_eyed_video_game_characters_1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3429000"/>
            <a:ext cx="2752375" cy="215602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2773" name="Picture 5" descr="C:\Users\kmagarin\AppData\Local\Microsoft\Windows\Temporary Internet Files\Content.IE5\TJUMG24U\barbie-great-value-triple-doll-pack[1]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00800" y="3048000"/>
            <a:ext cx="238125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b="1" dirty="0" smtClean="0"/>
              <a:t>Sort </a:t>
            </a:r>
            <a:endParaRPr lang="en-US" sz="6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4818" name="Picture 2" descr="https://s-media-cache-ak0.pinimg.com/736x/91/dd/d0/91ddd038b13520ad090f1497e1d8a175.jpg"/>
          <p:cNvPicPr>
            <a:picLocks noChangeAspect="1" noChangeArrowheads="1"/>
          </p:cNvPicPr>
          <p:nvPr/>
        </p:nvPicPr>
        <p:blipFill>
          <a:blip r:embed="rId3" cstate="print"/>
          <a:srcRect l="5435" t="16806" r="2174" b="33613"/>
          <a:stretch>
            <a:fillRect/>
          </a:stretch>
        </p:blipFill>
        <p:spPr bwMode="auto">
          <a:xfrm>
            <a:off x="838200" y="1600199"/>
            <a:ext cx="7391400" cy="5130501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200400" y="381000"/>
            <a:ext cx="563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Cut, sort, and glue pictures into the correct column.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111</TotalTime>
  <Words>133</Words>
  <Application>Microsoft Office PowerPoint</Application>
  <PresentationFormat>On-screen Show (4:3)</PresentationFormat>
  <Paragraphs>29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Module</vt:lpstr>
      <vt:lpstr>Needs vs Wants</vt:lpstr>
      <vt:lpstr>I can tell the difference between a want and a need. </vt:lpstr>
      <vt:lpstr>Slide 3</vt:lpstr>
      <vt:lpstr>Slide 4</vt:lpstr>
      <vt:lpstr>Which do you need? Which do you want? </vt:lpstr>
      <vt:lpstr>“Needs and Wants” Video</vt:lpstr>
      <vt:lpstr>What Are Needs?</vt:lpstr>
      <vt:lpstr>What Are Wants?</vt:lpstr>
      <vt:lpstr>Sort </vt:lpstr>
      <vt:lpstr>I can tell the difference between a want and a need.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 User</dc:creator>
  <cp:lastModifiedBy>ST User</cp:lastModifiedBy>
  <cp:revision>13</cp:revision>
  <dcterms:created xsi:type="dcterms:W3CDTF">2015-11-17T20:33:16Z</dcterms:created>
  <dcterms:modified xsi:type="dcterms:W3CDTF">2016-01-06T21:43:26Z</dcterms:modified>
</cp:coreProperties>
</file>