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 varScale="1">
        <p:scale>
          <a:sx n="70" d="100"/>
          <a:sy n="70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C04FED-5B92-4E1A-A9A9-56FDFC9E9A7E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4D47F3-3AAB-4AF9-837C-63E3B516F7D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Tigger</a:t>
            </a:r>
            <a:r>
              <a:rPr lang="en-US" dirty="0" smtClean="0"/>
              <a:t> Comes to the Forest and </a:t>
            </a:r>
            <a:r>
              <a:rPr lang="en-US" smtClean="0"/>
              <a:t>Has Breakfast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 A.A. Milne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friends ask Christopher Robin for help.</a:t>
            </a:r>
            <a:endParaRPr lang="en-US" dirty="0"/>
          </a:p>
        </p:txBody>
      </p:sp>
      <p:pic>
        <p:nvPicPr>
          <p:cNvPr id="4" name="Content Placeholder 3" descr="Christopher Robin and Friends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64156" y="1935163"/>
            <a:ext cx="4215688" cy="438943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Tigger</a:t>
            </a:r>
            <a:r>
              <a:rPr lang="en-US" dirty="0" smtClean="0"/>
              <a:t> meets Kanga and </a:t>
            </a:r>
            <a:r>
              <a:rPr lang="en-US" dirty="0" err="1" smtClean="0"/>
              <a:t>Roo</a:t>
            </a:r>
            <a:endParaRPr lang="en-US" dirty="0"/>
          </a:p>
        </p:txBody>
      </p:sp>
      <p:pic>
        <p:nvPicPr>
          <p:cNvPr id="4" name="Content Placeholder 3" descr="Kanga and roo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64156" y="1935163"/>
            <a:ext cx="4215688" cy="438943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Tigger</a:t>
            </a:r>
            <a:r>
              <a:rPr lang="en-US" dirty="0" smtClean="0"/>
              <a:t> likes extract of malt</a:t>
            </a:r>
            <a:endParaRPr lang="en-US" dirty="0"/>
          </a:p>
        </p:txBody>
      </p:sp>
      <p:pic>
        <p:nvPicPr>
          <p:cNvPr id="4" name="Content Placeholder 3" descr="Tigger likes extract of malt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4451" y="1935163"/>
            <a:ext cx="4115097" cy="438943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Winnie the Pooh hears a noise</a:t>
            </a:r>
            <a:endParaRPr lang="en-US" dirty="0"/>
          </a:p>
        </p:txBody>
      </p:sp>
      <p:pic>
        <p:nvPicPr>
          <p:cNvPr id="4" name="Content Placeholder 3" descr="Winnie in bed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2115344"/>
            <a:ext cx="6096000" cy="40290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Winnie the Pooh meets </a:t>
            </a:r>
            <a:r>
              <a:rPr lang="en-US" dirty="0" err="1" smtClean="0"/>
              <a:t>Tigger</a:t>
            </a:r>
            <a:endParaRPr lang="en-US" dirty="0"/>
          </a:p>
        </p:txBody>
      </p:sp>
      <p:pic>
        <p:nvPicPr>
          <p:cNvPr id="4" name="Content Placeholder 3" descr="Winnie and Tigger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2048669"/>
            <a:ext cx="6096000" cy="41624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Tigger</a:t>
            </a:r>
            <a:r>
              <a:rPr lang="en-US" dirty="0" smtClean="0"/>
              <a:t> is happy</a:t>
            </a:r>
            <a:endParaRPr lang="en-US" dirty="0"/>
          </a:p>
        </p:txBody>
      </p:sp>
      <p:pic>
        <p:nvPicPr>
          <p:cNvPr id="4" name="Content Placeholder 3" descr="Tigger bouncing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4873" y="1935163"/>
            <a:ext cx="2734253" cy="438943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Tigger</a:t>
            </a:r>
            <a:r>
              <a:rPr lang="en-US" dirty="0" smtClean="0"/>
              <a:t> doesn’t like honey</a:t>
            </a:r>
            <a:endParaRPr lang="en-US" dirty="0"/>
          </a:p>
        </p:txBody>
      </p:sp>
      <p:pic>
        <p:nvPicPr>
          <p:cNvPr id="4" name="Content Placeholder 3" descr="Tigger doesn't like Honey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659" y="1935163"/>
            <a:ext cx="3456682" cy="438943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Tigger</a:t>
            </a:r>
            <a:r>
              <a:rPr lang="en-US" dirty="0" smtClean="0"/>
              <a:t> meets Piglet</a:t>
            </a:r>
            <a:endParaRPr lang="en-US" dirty="0"/>
          </a:p>
        </p:txBody>
      </p:sp>
      <p:pic>
        <p:nvPicPr>
          <p:cNvPr id="4" name="Content Placeholder 3" descr="Piglet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2086769"/>
            <a:ext cx="6096000" cy="40862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Tigger</a:t>
            </a:r>
            <a:r>
              <a:rPr lang="en-US" dirty="0" smtClean="0"/>
              <a:t> doesn’t like </a:t>
            </a:r>
            <a:r>
              <a:rPr lang="en-US" dirty="0" err="1" smtClean="0"/>
              <a:t>haycorns</a:t>
            </a:r>
            <a:endParaRPr lang="en-US" dirty="0"/>
          </a:p>
        </p:txBody>
      </p:sp>
      <p:pic>
        <p:nvPicPr>
          <p:cNvPr id="4" name="Content Placeholder 3" descr="Tigger doesn't like haycorns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85947" y="1935163"/>
            <a:ext cx="4972106" cy="438943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Tigger</a:t>
            </a:r>
            <a:r>
              <a:rPr lang="en-US" dirty="0" smtClean="0"/>
              <a:t> meets </a:t>
            </a:r>
            <a:r>
              <a:rPr lang="en-US" dirty="0" err="1" smtClean="0"/>
              <a:t>Eeyore</a:t>
            </a:r>
            <a:endParaRPr lang="en-US" dirty="0"/>
          </a:p>
        </p:txBody>
      </p:sp>
      <p:pic>
        <p:nvPicPr>
          <p:cNvPr id="4" name="Content Placeholder 3" descr="Tigger and friends (Small)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602" y="1935163"/>
            <a:ext cx="5486796" cy="438943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Tigger</a:t>
            </a:r>
            <a:r>
              <a:rPr lang="en-US" dirty="0" smtClean="0"/>
              <a:t> doesn’t like thistles.</a:t>
            </a:r>
            <a:endParaRPr lang="en-US" dirty="0"/>
          </a:p>
        </p:txBody>
      </p:sp>
      <p:pic>
        <p:nvPicPr>
          <p:cNvPr id="4" name="Content Placeholder 3" descr="tigger doesn't like thistles (Small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76869" y="1935163"/>
            <a:ext cx="4590261" cy="438943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</TotalTime>
  <Words>63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Tigger Comes to the Forest and Has Breakfast</vt:lpstr>
      <vt:lpstr>Winnie the Pooh hears a noise</vt:lpstr>
      <vt:lpstr>Winnie the Pooh meets Tigger</vt:lpstr>
      <vt:lpstr>Tigger is happy</vt:lpstr>
      <vt:lpstr>Tigger doesn’t like honey</vt:lpstr>
      <vt:lpstr>Tigger meets Piglet</vt:lpstr>
      <vt:lpstr>Tigger doesn’t like haycorns</vt:lpstr>
      <vt:lpstr>Tigger meets Eeyore</vt:lpstr>
      <vt:lpstr>Tigger doesn’t like thistles.</vt:lpstr>
      <vt:lpstr>The friends ask Christopher Robin for help.</vt:lpstr>
      <vt:lpstr>Tigger meets Kanga and Roo</vt:lpstr>
      <vt:lpstr>Tigger likes extract of malt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Eeyore Loses a Tail and Pooh Finds One</dc:title>
  <dc:creator>RPS</dc:creator>
  <cp:lastModifiedBy>st</cp:lastModifiedBy>
  <cp:revision>11</cp:revision>
  <dcterms:created xsi:type="dcterms:W3CDTF">2011-12-06T15:23:32Z</dcterms:created>
  <dcterms:modified xsi:type="dcterms:W3CDTF">2013-11-26T14:22:59Z</dcterms:modified>
</cp:coreProperties>
</file>