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70" r:id="rId7"/>
    <p:sldId id="262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Pooh Goes Visiting and Gets Into a Tight Place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A.A. Milne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Winnie the Pooh was walking through the forest one day.</a:t>
            </a:r>
            <a:endParaRPr lang="en-US" dirty="0"/>
          </a:p>
        </p:txBody>
      </p:sp>
      <p:pic>
        <p:nvPicPr>
          <p:cNvPr id="5" name="Content Placeholder 4" descr="Winnie the Pooh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82603" y="1935163"/>
            <a:ext cx="2578794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you Pooh Bear?  Well, come on in.</a:t>
            </a:r>
            <a:endParaRPr lang="en-US" dirty="0"/>
          </a:p>
        </p:txBody>
      </p:sp>
      <p:pic>
        <p:nvPicPr>
          <p:cNvPr id="6" name="Content Placeholder 5" descr="VB9OCARJYOZPCA0LTYGCCA7C5220CAPU0UM3CA21NJGQCADRS8JACA8A4S6WCACQMQC9CASDAC2ZCAYIW7UCCANPZQIDCAN6HF9SCA04H1J7CABYGC79CAQUW6NRCAP6N2OXCA3ZN1LJCATMR554CAQSFGX2CAZKCQLQCAYE3PG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1" y="2286000"/>
            <a:ext cx="3977480" cy="3977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Pooh likes a little something around eleven o’clock.</a:t>
            </a:r>
            <a:endParaRPr lang="en-US" dirty="0"/>
          </a:p>
        </p:txBody>
      </p:sp>
      <p:pic>
        <p:nvPicPr>
          <p:cNvPr id="5" name="Content Placeholder 4" descr="LTBLCAGCHO5HCAFNCVZKCAQ3N3BVCA1EDF3QCAK6NFQMCAVSWFBTCAMDMOQHCANU08NQCADCR376CASWW4D5CAVU4QPTCA9AOCUHCALXMWKTCANOL9Z6CA8P7D7ECA3IL2FOCAR4DO20CAD0LJN2CAY4OW8JCACMPN6KCACZW71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47816" y="2514600"/>
            <a:ext cx="4281584" cy="31094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Pooh bear is stuck!</a:t>
            </a:r>
            <a:endParaRPr lang="en-US" dirty="0"/>
          </a:p>
        </p:txBody>
      </p:sp>
      <p:pic>
        <p:nvPicPr>
          <p:cNvPr id="6" name="Content Placeholder 5" descr="pooh in door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2871" y="2286000"/>
            <a:ext cx="4486480" cy="3352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have to wait for you to get thin again.</a:t>
            </a:r>
            <a:endParaRPr lang="en-US" dirty="0"/>
          </a:p>
        </p:txBody>
      </p:sp>
      <p:pic>
        <p:nvPicPr>
          <p:cNvPr id="6" name="Content Placeholder 5" descr="pooh-stuck-in-rabbits-ho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0000" y="2796381"/>
            <a:ext cx="4064000" cy="2667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Christopher Robin read books to Pooh.</a:t>
            </a:r>
            <a:endParaRPr lang="en-US" dirty="0"/>
          </a:p>
        </p:txBody>
      </p:sp>
      <p:pic>
        <p:nvPicPr>
          <p:cNvPr id="6" name="Content Placeholder 5" descr="MSVTCACVGVU6CA8AE43JCA143HY4CA66U307CAVPAJC7CATN0IFACAL8UF55CA3JUIQPCABUM0R4CAC5BKVZCAL82X2TCAYYMOLGCA74TIUXCA1OH32UCANF3GH0CA7DPFAMCALTYRZ1CAN961SFCAUXG4NICATYCFJ7CADN4R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1968755"/>
            <a:ext cx="4648200" cy="45458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62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 the end of the week, </a:t>
            </a:r>
            <a:r>
              <a:rPr lang="en-US" dirty="0" err="1" smtClean="0"/>
              <a:t>Pooh’s</a:t>
            </a:r>
            <a:r>
              <a:rPr lang="en-US" dirty="0" smtClean="0"/>
              <a:t> friends pulled him out of Rabbit’s front door.</a:t>
            </a:r>
            <a:endParaRPr lang="en-US" dirty="0"/>
          </a:p>
        </p:txBody>
      </p:sp>
      <p:pic>
        <p:nvPicPr>
          <p:cNvPr id="6" name="Content Placeholder 5" descr="CMZGCAGESXIKCA4ANRMPCA14N0KKCAR7B86PCAY4DT40CAS5G9GWCAS66EQRCAX4C7W1CAU19Q8NCA2Y54QJCAIHSP9YCAS484NRCAZYPFJ2CARIZNBTCA0RBCVKCAOZB650CAE86YZTCAASDOS3CA0C51W7CANDC53OCAV5S8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819400"/>
            <a:ext cx="4838089" cy="365669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Silly old Bear!!</a:t>
            </a:r>
            <a:endParaRPr lang="en-US"/>
          </a:p>
        </p:txBody>
      </p:sp>
      <p:pic>
        <p:nvPicPr>
          <p:cNvPr id="4" name="Content Placeholder 3" descr="NTN2CA50ZETGCAPSN9SKCAZ0UEV5CA9IOIO4CANHQV5TCALZQ2LHCA6F2GWRCA34610CCABCQP62CA045Y0ZCAD8TRBDCAQ5FPN6CAF3QDPNCABOZ206CATGNOUXCAIQHP2VCABNJ46OCAC30GDOCA9DQHVCCA7GP83ZCAWC2IJ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2209800"/>
            <a:ext cx="4807249" cy="35814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88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Pooh Goes Visiting and Gets Into a Tight Place</vt:lpstr>
      <vt:lpstr>Winnie the Pooh was walking through the forest one day.</vt:lpstr>
      <vt:lpstr>Are you Pooh Bear?  Well, come on in.</vt:lpstr>
      <vt:lpstr>Pooh likes a little something around eleven o’clock.</vt:lpstr>
      <vt:lpstr>Pooh bear is stuck!</vt:lpstr>
      <vt:lpstr>We have to wait for you to get thin again.</vt:lpstr>
      <vt:lpstr>Christopher Robin read books to Pooh.</vt:lpstr>
      <vt:lpstr>At the end of the week, Pooh’s friends pulled him out of Rabbit’s front door.</vt:lpstr>
      <vt:lpstr>Silly old Bear!!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Eeyore Loses a Tail and Pooh Finds One</dc:title>
  <dc:creator>RPS</dc:creator>
  <cp:lastModifiedBy>st</cp:lastModifiedBy>
  <cp:revision>7</cp:revision>
  <dcterms:created xsi:type="dcterms:W3CDTF">2011-12-06T15:23:32Z</dcterms:created>
  <dcterms:modified xsi:type="dcterms:W3CDTF">2013-11-26T14:22:30Z</dcterms:modified>
</cp:coreProperties>
</file>