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70" d="100"/>
          <a:sy n="70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We Are Introduced to Winnie the Pooh and Some Bees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A.A. Milne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  <p:pic>
        <p:nvPicPr>
          <p:cNvPr id="6" name="Content Placeholder 5" descr="umbrella and poo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2223" y="2438400"/>
            <a:ext cx="4696777" cy="391398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NTN2CA50ZETGCAPSN9SKCAZ0UEV5CA9IOIO4CANHQV5TCALZQ2LHCA6F2GWRCA34610CCABCQP62CA045Y0ZCAD8TRBDCAQ5FPN6CAF3QDPNCABOZ206CATGNOUXCAIQHP2VCABNJ46OCAC30GDOCA9DQHVCCA7GP83ZCAWC2IJ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426811"/>
            <a:ext cx="5029200" cy="374675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Winnie the Pooh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2603" y="1935163"/>
            <a:ext cx="2578794" cy="43894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winnie and be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14828" y="1905001"/>
            <a:ext cx="3862171" cy="4419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winnie in the tre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38066" y="2514600"/>
            <a:ext cx="5170714" cy="2895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winnie falls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2105416"/>
            <a:ext cx="2895600" cy="404893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muddy pooh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0990" y="2743200"/>
            <a:ext cx="4922394" cy="281939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Pooh and balloon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224882"/>
            <a:ext cx="3581399" cy="35813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Tut, tut, it looks like rain!</a:t>
            </a:r>
            <a:endParaRPr lang="en-US" dirty="0"/>
          </a:p>
        </p:txBody>
      </p:sp>
      <p:pic>
        <p:nvPicPr>
          <p:cNvPr id="6" name="Content Placeholder 5" descr="tut tu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4858" y="2514600"/>
            <a:ext cx="4499342" cy="340066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Q1F2CACSM2BOCAOPP0UWCA40KICBCA330KQCCAB04O30CAJ10VHLCAID1LI0CA28TKXBCA2R5HZMCA1ICL9QCAUSC3SFCA7COA8VCA62MIAUCACRJJ5YCA9UNNNICAM83J84CA5E4DWQCASWEB0ICAC26IGYCAFTLYBQCA67AF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68256" y="2514600"/>
            <a:ext cx="3280144" cy="330374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23</Words>
  <Application>Microsoft Office PowerPoint</Application>
  <PresentationFormat>On-screen Show (4:3)</PresentationFormat>
  <Paragraphs>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We Are Introduced to Winnie the Pooh and Some Bees</vt:lpstr>
      <vt:lpstr>Slide 2</vt:lpstr>
      <vt:lpstr>Slide 3</vt:lpstr>
      <vt:lpstr>Slide 4</vt:lpstr>
      <vt:lpstr>Slide 5</vt:lpstr>
      <vt:lpstr>Slide 6</vt:lpstr>
      <vt:lpstr>Slide 7</vt:lpstr>
      <vt:lpstr>Tut, tut, it looks like rain!</vt:lpstr>
      <vt:lpstr>Slide 9</vt:lpstr>
      <vt:lpstr>Slide 10</vt:lpstr>
      <vt:lpstr>Slide 11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Eeyore Loses a Tail and Pooh Finds One</dc:title>
  <dc:creator>RPS</dc:creator>
  <cp:lastModifiedBy>st</cp:lastModifiedBy>
  <cp:revision>15</cp:revision>
  <dcterms:created xsi:type="dcterms:W3CDTF">2011-12-06T15:23:32Z</dcterms:created>
  <dcterms:modified xsi:type="dcterms:W3CDTF">2013-11-26T14:21:41Z</dcterms:modified>
</cp:coreProperties>
</file>