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3" r:id="rId5"/>
    <p:sldId id="262" r:id="rId6"/>
    <p:sldId id="257" r:id="rId7"/>
    <p:sldId id="260" r:id="rId8"/>
    <p:sldId id="261" r:id="rId9"/>
    <p:sldId id="269" r:id="rId10"/>
    <p:sldId id="258" r:id="rId11"/>
    <p:sldId id="266" r:id="rId12"/>
    <p:sldId id="268" r:id="rId13"/>
    <p:sldId id="270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1F88-D4D4-494B-99EC-A641726D691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C19E-4A19-4447-A1CE-9E9FD6CF4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1F88-D4D4-494B-99EC-A641726D691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C19E-4A19-4447-A1CE-9E9FD6CF4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1F88-D4D4-494B-99EC-A641726D691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C19E-4A19-4447-A1CE-9E9FD6CF4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1F88-D4D4-494B-99EC-A641726D691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C19E-4A19-4447-A1CE-9E9FD6CF4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1F88-D4D4-494B-99EC-A641726D691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C19E-4A19-4447-A1CE-9E9FD6CF4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1F88-D4D4-494B-99EC-A641726D691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C19E-4A19-4447-A1CE-9E9FD6CF4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1F88-D4D4-494B-99EC-A641726D691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C19E-4A19-4447-A1CE-9E9FD6CF4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1F88-D4D4-494B-99EC-A641726D691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C19E-4A19-4447-A1CE-9E9FD6CF4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1F88-D4D4-494B-99EC-A641726D691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C19E-4A19-4447-A1CE-9E9FD6CF4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1F88-D4D4-494B-99EC-A641726D691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C19E-4A19-4447-A1CE-9E9FD6CF4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1F88-D4D4-494B-99EC-A641726D691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C19E-4A19-4447-A1CE-9E9FD6CF4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A1F88-D4D4-494B-99EC-A641726D691E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CC19E-4A19-4447-A1CE-9E9FD6CF4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6106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Century Gothic" pitchFamily="34" charset="0"/>
              </a:rPr>
              <a:t>Where  Are  Our  Friends?</a:t>
            </a:r>
            <a:endParaRPr lang="en-US" sz="5400" b="1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Written  by  Mrs. Hensley</a:t>
            </a:r>
          </a:p>
          <a:p>
            <a:r>
              <a:rPr lang="en-US" sz="2800" b="1" dirty="0" smtClean="0">
                <a:latin typeface="Century Gothic" pitchFamily="34" charset="0"/>
              </a:rPr>
              <a:t>Illustrated  with  Google  Images</a:t>
            </a:r>
          </a:p>
          <a:p>
            <a:endParaRPr lang="en-US" sz="1600" b="1" dirty="0" smtClean="0">
              <a:latin typeface="Century Gothic" pitchFamily="34" charset="0"/>
            </a:endParaRPr>
          </a:p>
          <a:p>
            <a:endParaRPr lang="en-US" sz="1600" b="1" dirty="0" smtClean="0">
              <a:latin typeface="Century Gothic" pitchFamily="34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entury Gothic" pitchFamily="34" charset="0"/>
              </a:rPr>
              <a:t>L.K.1.d &amp; e</a:t>
            </a:r>
            <a:endParaRPr lang="en-US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jaymedesigns.com/wp-content/uploads/2013/08/where-the-wild-things-are-celeb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8087625" cy="2569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14400" y="762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Where  is  Max?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029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He  is  in  the  tent.</a:t>
            </a:r>
            <a:endParaRPr lang="en-US" sz="36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685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Where  is  Pooh?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562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He  is  in  the  rain.</a:t>
            </a:r>
            <a:endParaRPr lang="en-US" sz="3600" b="1" dirty="0">
              <a:latin typeface="Century Gothic" pitchFamily="34" charset="0"/>
            </a:endParaRPr>
          </a:p>
        </p:txBody>
      </p:sp>
      <p:pic>
        <p:nvPicPr>
          <p:cNvPr id="22530" name="Picture 2" descr="http://designshack.designshack.netdna-cdn.com/wp-content/uploads/poo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5867400" cy="3232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685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Where  is  the  postman?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562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He  is  in  the  country.</a:t>
            </a:r>
            <a:endParaRPr lang="en-US" sz="3600" b="1" dirty="0">
              <a:latin typeface="Century Gothic" pitchFamily="34" charset="0"/>
            </a:endParaRPr>
          </a:p>
        </p:txBody>
      </p:sp>
      <p:pic>
        <p:nvPicPr>
          <p:cNvPr id="24578" name="Picture 2" descr="http://kihm2.files.wordpress.com/2013/06/jolly-4.jpg"/>
          <p:cNvPicPr>
            <a:picLocks noChangeAspect="1" noChangeArrowheads="1"/>
          </p:cNvPicPr>
          <p:nvPr/>
        </p:nvPicPr>
        <p:blipFill>
          <a:blip r:embed="rId2" cstate="print"/>
          <a:srcRect b="14334"/>
          <a:stretch>
            <a:fillRect/>
          </a:stretch>
        </p:blipFill>
        <p:spPr bwMode="auto">
          <a:xfrm>
            <a:off x="1371600" y="1447800"/>
            <a:ext cx="6019800" cy="38648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685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Where  is  the  boy?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562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He  is  in  the  water.</a:t>
            </a:r>
            <a:endParaRPr lang="en-US" sz="3600" b="1" dirty="0">
              <a:latin typeface="Century Gothic" pitchFamily="34" charset="0"/>
            </a:endParaRPr>
          </a:p>
        </p:txBody>
      </p:sp>
      <p:pic>
        <p:nvPicPr>
          <p:cNvPr id="26626" name="Picture 2" descr="http://media-cache-ec0.pinimg.com/736x/40/c4/0e/40c40eb81508046da58deca155321cc7.jpg"/>
          <p:cNvPicPr>
            <a:picLocks noChangeAspect="1" noChangeArrowheads="1"/>
          </p:cNvPicPr>
          <p:nvPr/>
        </p:nvPicPr>
        <p:blipFill>
          <a:blip r:embed="rId2" cstate="print"/>
          <a:srcRect t="20290"/>
          <a:stretch>
            <a:fillRect/>
          </a:stretch>
        </p:blipFill>
        <p:spPr bwMode="auto">
          <a:xfrm>
            <a:off x="2514600" y="1447800"/>
            <a:ext cx="3352800" cy="37182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davidwenzel.com/images/childrens/littlebear/LB-in-Moms-l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371600"/>
            <a:ext cx="3845585" cy="4152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685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Where  is  Little  Bear?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562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He  is  in  his  Mom’s  lap.</a:t>
            </a:r>
            <a:endParaRPr lang="en-US" sz="36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cache-ec0.pinimg.com/736x/f0/3a/be/f03abea39726e5e24923308894a8d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4267200" cy="38874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685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Where  is  Toad?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562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He  is  in  the  boat.</a:t>
            </a:r>
            <a:endParaRPr lang="en-US" sz="36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685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Where  is  the  girl?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562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She  is  in  the  train.</a:t>
            </a:r>
            <a:endParaRPr lang="en-US" sz="3600" b="1" dirty="0">
              <a:latin typeface="Century Gothic" pitchFamily="34" charset="0"/>
            </a:endParaRPr>
          </a:p>
        </p:txBody>
      </p:sp>
      <p:pic>
        <p:nvPicPr>
          <p:cNvPr id="23554" name="Picture 2" descr="http://2.bp.blogspot.com/-q30p9SiKlks/URvjoue1SxI/AAAAAAAAQIE/Gla6kzMjypU/s1600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5718574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1.bp.blogspot.com/-cYq5iw3VYEA/TcizUFMVBrI/AAAAAAAAANg/ilG4AMOY72w/s1600/gloria11.jpg"/>
          <p:cNvPicPr>
            <a:picLocks noChangeAspect="1" noChangeArrowheads="1"/>
          </p:cNvPicPr>
          <p:nvPr/>
        </p:nvPicPr>
        <p:blipFill>
          <a:blip r:embed="rId2" cstate="print"/>
          <a:srcRect t="6648" r="51667" b="22438"/>
          <a:stretch>
            <a:fillRect/>
          </a:stretch>
        </p:blipFill>
        <p:spPr bwMode="auto">
          <a:xfrm>
            <a:off x="2057400" y="1219200"/>
            <a:ext cx="3810000" cy="4204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90600" y="381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Where  is  Gloria?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638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She  is  in  the  car.</a:t>
            </a:r>
            <a:endParaRPr lang="en-US" sz="36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chrysler.org/files/pages/cg-001-2.jpg"/>
          <p:cNvPicPr>
            <a:picLocks noChangeAspect="1" noChangeArrowheads="1"/>
          </p:cNvPicPr>
          <p:nvPr/>
        </p:nvPicPr>
        <p:blipFill>
          <a:blip r:embed="rId2" cstate="print"/>
          <a:srcRect t="11636" b="20000"/>
          <a:stretch>
            <a:fillRect/>
          </a:stretch>
        </p:blipFill>
        <p:spPr bwMode="auto">
          <a:xfrm>
            <a:off x="1600200" y="1295400"/>
            <a:ext cx="4724400" cy="39651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90600" y="381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Where  is  George?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638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He  is  in  the  bed.</a:t>
            </a:r>
            <a:endParaRPr lang="en-US" sz="36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nyuskirball.org/uploads/events/c4ff974cd398797c4a04f89c6888874e70f64b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9" y="1295400"/>
            <a:ext cx="5218217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90600" y="381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Where  is  </a:t>
            </a:r>
            <a:r>
              <a:rPr lang="en-US" sz="3600" b="1" dirty="0" err="1" smtClean="0">
                <a:latin typeface="Century Gothic" pitchFamily="34" charset="0"/>
              </a:rPr>
              <a:t>Knuffle</a:t>
            </a:r>
            <a:r>
              <a:rPr lang="en-US" sz="3600" b="1" dirty="0" smtClean="0">
                <a:latin typeface="Century Gothic" pitchFamily="34" charset="0"/>
              </a:rPr>
              <a:t>  Bunny?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334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He  is  in  the  washing  machine.</a:t>
            </a:r>
            <a:endParaRPr lang="en-US" sz="36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pelibrary.com/wp-content/uploads/2014/06/Blueberries-for-S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5014452" cy="38862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90600" y="381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Where  is  Sal?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638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She  is  in  the  kitchen.</a:t>
            </a:r>
            <a:endParaRPr lang="en-US" sz="36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illvalleylibrary.net/blog/wp-content/uploads/2011/07/story-about-ping-insid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95400"/>
            <a:ext cx="3200400" cy="4047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90600" y="381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Where  is  Ping?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638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He  is  in  the  air.</a:t>
            </a:r>
            <a:endParaRPr lang="en-US" sz="36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81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Where  is  Mrs.  Mallard?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638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She  is  in  the  nest.</a:t>
            </a:r>
            <a:endParaRPr lang="en-US" sz="3600" b="1" dirty="0">
              <a:latin typeface="Century Gothic" pitchFamily="34" charset="0"/>
            </a:endParaRPr>
          </a:p>
        </p:txBody>
      </p:sp>
      <p:pic>
        <p:nvPicPr>
          <p:cNvPr id="25602" name="Picture 2" descr="http://media-cache-ak0.pinimg.com/736x/83/3c/33/833c33ab33479ce7b3cb8cebd65d1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3606880" cy="38862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156</Words>
  <Application>Microsoft Office PowerPoint</Application>
  <PresentationFormat>On-screen Show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Where  Are  Our  Friends?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st</cp:lastModifiedBy>
  <cp:revision>6</cp:revision>
  <dcterms:created xsi:type="dcterms:W3CDTF">2014-10-31T18:41:52Z</dcterms:created>
  <dcterms:modified xsi:type="dcterms:W3CDTF">2014-11-03T20:09:33Z</dcterms:modified>
</cp:coreProperties>
</file>