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69" r:id="rId4"/>
    <p:sldId id="270" r:id="rId5"/>
    <p:sldId id="262" r:id="rId6"/>
    <p:sldId id="258" r:id="rId7"/>
    <p:sldId id="264" r:id="rId8"/>
    <p:sldId id="261" r:id="rId9"/>
    <p:sldId id="257" r:id="rId10"/>
    <p:sldId id="266" r:id="rId11"/>
    <p:sldId id="274" r:id="rId12"/>
    <p:sldId id="275" r:id="rId13"/>
    <p:sldId id="276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589"/>
    <a:srgbClr val="FF8A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9066" autoAdjust="0"/>
  </p:normalViewPr>
  <p:slideViewPr>
    <p:cSldViewPr>
      <p:cViewPr>
        <p:scale>
          <a:sx n="60" d="100"/>
          <a:sy n="60" d="100"/>
        </p:scale>
        <p:origin x="-78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</a:t>
            </a:r>
            <a:r>
              <a:rPr lang="en-US" baseline="0" dirty="0" smtClean="0"/>
              <a:t> the students with </a:t>
            </a:r>
            <a:r>
              <a:rPr lang="en-US" baseline="0" smtClean="0"/>
              <a:t>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Poem-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589"/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8800" y="2057400"/>
            <a:ext cx="3048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Kindergarten</a:t>
            </a:r>
          </a:p>
          <a:p>
            <a:r>
              <a:rPr lang="en-US" sz="3600" b="1" dirty="0" smtClean="0"/>
              <a:t>Text Talk</a:t>
            </a:r>
          </a:p>
          <a:p>
            <a:r>
              <a:rPr lang="en-US" sz="2800" b="1" dirty="0" smtClean="0"/>
              <a:t>Unit 2</a:t>
            </a:r>
            <a:endParaRPr lang="en-US" sz="2800" b="1" dirty="0"/>
          </a:p>
        </p:txBody>
      </p:sp>
      <p:pic>
        <p:nvPicPr>
          <p:cNvPr id="2" name="Picture 2" descr="http://31.media.tumblr.com/tumblr_lhafw2Eg2Q1qzjed8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4762500" cy="43624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56388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Three Little Kittens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600200"/>
            <a:ext cx="8458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Describe a time you were </a:t>
            </a:r>
            <a:r>
              <a:rPr lang="en-US" sz="5400" b="1" dirty="0" smtClean="0"/>
              <a:t>naughty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soiled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828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to get dirty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810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1" dirty="0" smtClean="0"/>
              <a:t>soiled</a:t>
            </a:r>
            <a:endParaRPr lang="en-US" sz="9600" b="1" dirty="0"/>
          </a:p>
        </p:txBody>
      </p:sp>
      <p:sp>
        <p:nvSpPr>
          <p:cNvPr id="22530" name="AutoShape 2" descr="data:image/jpeg;base64,/9j/4AAQSkZJRgABAQAAAQABAAD/2wCEAAkGBxQSEhUUEBQUFBQUFBUUFBcVFBQVFBQUFRUWFhQVFBQYHCggGBolHBQUITEhJSkrLi4uFx8zODMsNygtLisBCgoKDg0OGxAQGzQmHyUyNCwsNiw3Nzc3MCw3Nzc0LCw2Ni40Ny8uMSwsLDc3LjQ3LDU3LzQsNyw0LCw0Nyw3N//AABEIALYBFQMBIgACEQEDEQH/xAAcAAAABwEBAAAAAAAAAAAAAAAAAQIDBAUGBwj/xAA7EAABBAAEBAQEAwcEAgMAAAABAAIDEQQFEiEGMUFREyJhcTKBkaEHFEIjM1KxwdHwFWJykhbhY4Ki/8QAGgEBAQADAQEAAAAAAAAAAAAAAAQCAwUBBv/EACsRAQACAgECAwYHAAAAAAAAAAABAgMRBCExBUFxEhMiUWHwIzKBkcHh8f/aAAwDAQACEQMRAD8AxwQISw1AhA2lBGGo6QG1OBNhOtCAwEdIwEdIEFBKpEUCURRoIEpQCACUEApCkaMIAGoaUoI0DRCQU6U25AlEjRICQQRhASJKKJAVIwjRgIAEpABKAQBGAgggJybKdKQQgbpBKpBAAEkpykkoEowEdJbGICDEsNSw1HSAg1K0owlIG6SSE4UkoG6RUnKSaQABEjKSSgNGEgFKCBVoWiRWgMpBSrSXIEFJSnJKAIIIIDKCJKAQABKaEQCdaEBUjpKpBAlElpJQEiIS6RFA3SCVSNACEkhOOCQgACcaEkBLCBQRFGiQGEdokRQGSk2iJSbQLSbSHOQBQG4pJU7LcpmxGrwI3SaAC7TWwOw5lHjcmxEIuaGRje5adP15IIASkHsLTTgQexFH6FS8vyuac1DG53cgeUe7uQXkzERuRERK7k4VxI5Ma48tLZGOd9AVTzwuYS17S0jmHAgj5FY1yUt+WdvZiY7tJwNwv+dkLnnTDHWs9XHowf1K6Bxtk0P5CRrI2t8JviMIABBaeXeiL+qXwVAzD4GPai+MSvvmfEo/bYfTuqfifOrwjw5xLiwtAqxvQ3+dJa8QRDlTgkJbimys3g0AiCUAgACUgEdIDanWpDQlhAZRI0SAFEjKSgUiKNEgJBGiQOOCRSeeEikCQEoBABLCBNIJSCAwElwS0hyBlyQSnXJpwQItKaUgoAoLzhnPX4OYSsGoVpe0mg5p/kexXX8s4hw2NZ+zduR5oyQHjuCOvuNlwYOSmSlpBaSCORBooO9yGKQmKdrX7+USMBDq9+tXt9ETsoidF4UQMLbO8dNII6EVtY3XLMn4rOkxYtz3NIpsgOp0fUbbOoHfyuFdit9k2ZvAHiVI0ABs7Xgtc3o2ba2/8nAUTypasta3+G8biWym+9WT4pynEYQa8OGRsZJb5CS+VwdQ1McfgHmIoC+m6gcNY1+Pa+LGMe63VFKWjyeUfq9/cfzXSsfUg0yDUzS4OYQDqFbtP9efTuucZhmL8PO1uFki8HYhjt/iAIBAG+59OfIdOVGKJtNY776T5xCubbjcuhYLFMEcWHlJbK2LS0keSTQytTDy5NBrmsTxk8MwzgRTpJw3kK0s1OdXpZarDLMxp/hzAnzB0dj4HUbLd7aK2o7ebZUv4k4gB8MIJIY177PeR3sP4PurMVrzeK37wntWIrOmNJTaNxRBXNBQSwkhKagMBKAQpGEBhKSUoIDQR0iKAikFLKSUBhKASQlhAVIJaCBcibASnuSAUDgCIlC0RKA7RhScLlskg1MaSLpaLCcESvY4k6SG6mg9fSv6oKvIsqExt3watBANOBcxxa72tqnZTw/NLhpW+GQ4vY5mrygluxon0JU3hFrWCVko0vZINX8VUS3brRafqtuJ+l9+vWr23Qc8y/hCdkrTNG1zKddEOA2oah7lUOZ5WYo4n3YkZZvmHi7Fdqr7rr8mMa0A8w40D78ifoVguPhbYqLd3PoDsNr9v7oMM5IUsYYlTX5NI1oc6NwaeTi00fmgqQjJVg7BkC6Ncrra+1qPJCgjWrnL88kjIc1xBaAKbeqhtbKPOuY9FTPapWW5XNMf2TC4XV9AavmpuVix3pu8615/JsxXms9GwwvEpc18QBYXNJ8SNoDmPPIhvwk9thuBdrBx4J1y63l3hvZc36S0i3aa5kOc4UBzoDcb7/B5Yz8vC6ZoprWayenKn7c67qv4kxEDHmManNga2eZzWsoM1aY4tTtreXUPfsSuNxudE39isf7H1/VfkxT7O5lAySXWxpp8pidpppcHA3qp3+39Vnfc1Q3Vt+ImH8uHm/U6PQ8XZDm7i9z/ABH6LMZfxhC5j2zNcKc59WSxzSb3o+d177jrtW61WQQfm2Q4YRPGGlEr2Sks1Bnme0gE6gNRFWOWnuL6N5mtovbppLMbrphbRhWXEeTOwc7oXEOoBzXDq08iR0O3JVgV9bRasWr2lMdCcaE0xOtWQUAlAIglICRhCkEB2giRoCKSUpJJQEEoFItGEDtoJFoIHHptOPSUACBQSSg3nDfE0MULQWjUBpPe+/2C18GcxuA00SANJ607l/ZcFmFP2NXRW94RnLiGg76S3+oQP/iE5+GlZiItxINLx3Ldwfpf0UdvGkbhbSbJ5UNgNx8wtPnWSPxUIY6gQ4HfoOo+9LBZpwHNFNTG3E47OBvSK/UgtIOKC/w9A+GgPeufLlzSMzgL5mB4NEattyQ4neh6AKDlmVDDyAOOrmR7b/2WtdimNkEjhu1oA7Ad0CsLwrFqLt/DLPLq+IPPcfQq/blzX4cwuc7TQbe1iqP9FC/1EPFtJ9U+2QOqnHfnugr8Xw88QiJjrj1hzgR5iL5g8goWI4Pgdehzh7EED5FaaWck6Wn0WYzrGRYTEeI4PL3sBIaWhoA23B/zZTcqt7YpjHMxPlplSY31UOZ8DyAXE9r/AEPld8uhVlw3hJMPFocKc52o3VN3AI29FFxPHjWj91IR7ss+yIZ6+ZtugmiB6vA+vdfO8u3Oti93niNb7/c/wuwRj9vdVtekFg3oAc+g6KnmEckBbIwOjmaGS8gQG/u33/tNH5clIinaWsBPm82rndcgbSmYZkrSyPyjTpqqA8tcunO1zqfBO5+bodJhkOHOEY5wHx+LIxzgQzQWB1Wac4tFgb9QPqus5VFNCyU6GuOnVExrxqJ8wLLIAApsZu+p7JeR4dkTWsYAANgB0V1AwHmOyyyc/Lnvry+v9IMkVr0iHAM3xsk00kk3xucdQ/hrbTXSqr5KM0LpX4i8IxMiOJw7dDmkeI0fC4OO7q6GysXw3hYpJgyfVpdsNJA83S19lxc1MuOJpGojogtGpRoMDI5utrCWgkWN+QsomQOLS8A6WkAnoCeS61k2Uwwt0tFDc0SSNxv79FNky2B7TG5jNLhWwrYGhyVDFxgtI5gixe/Ud0AVrOPcrEIhLSC3SYx3ptVf1KyQQLRIrUjG4GSLT4ja1Cx7IGEVpJKLUgUSkFyQ5yQXIHNSXaj6k41yBy0EjUgglvSAOycctTwD4PiEStGpxppPTY7elmkFDJk07YxK6GQRn9Wk18+yr5WEcwQu7Q4ljW6b1Ai2+rT0P3Cx2e8PNlDmxgAjzM9L/T7IOcy5XK+MyMbYZuT6df6J7h7OTG6xzFbrpWVZG5mFdE6rc0j6hY7DcCTMe1hogndw6fJBpMNxOHFjQedWtG7NG0Aao7FYbPciZhnxtiJL6t2/0/qih11ZdyQaLH4TC+MXkPkcQA2NnL5ge6gZ/jHlrg2J0bbqi2roV8VJzhnMzHFK8NBIdb3nnVbfIABUWU8QSYvU/FPH8LWgU1vs3v6oGsDnjo9nV2r0CuMFmRJuxyvnyCx/EszNYEHTZx6k9Vvcg4Ye/DRue/S5wBrSKDe3uglYLGajZo7d6S+IeFXYvQ5rxHVh2xdsa5euxUDwW4aYMkcA1zg3UeVm+fbl91t2N0gUdvsgpcFwfh4Wjwm+cD43+ZxPffl8qUTFYLcggHSadW4BIuie9b0tPNGHtLTdEEHSS079iNwo+WZZHDE2FjfKL5mySSS5xJ3JJPNfL+JeGXrvLFpn1VYs2ujFY3Ko2tL/AIA0E2NjQ3r6rK4PN3Anyn10nn/uI6nYfRarjzM49Yw0PQgykHr0Z8uZ+SoMHhx/nzKr8N8O/Dm2frvt6PcnJtvVZdBGFkji8RjBKW+fSDTnitw08rqyPkjyfjDCT0Gyhjj+iXyOvtZ2PyKVwZmQkh8Mnzw0310H4D9iP/qub/iJk35fFuLRUc1yN7BxP7Rv139nBS8bw7F7y2G/S0dp+/3Y5Ms26uv47BMnjMco1McKIBIse4KxGa/h01gMmEe/UwhwY6nA0boOFEfdc+y7OZ4P3M0jB2Djp/6nb7LUYT8S8U0ASMik9ac1x99Jr7K7HwuRx53jttqm0T3TYuJtPleN7o3zuiDan4HO9Z1A7itvd2/8gsTicV48r5HANMjtRDeQJPRaHJYmtO/b+RXYjeurWs82wuHm0Nxcj4w4uLHAir9SQo8v4fM0XHMXX8JoEH5BVvHmJBZEzrZPy5Kp4Zz9+HkbbnGM7FvOvUBeiYeEJ2ytb5SCfiuht3W5zLhuPFNjEriDG2vL1sUE5iZ3yhhjbsd9/KfmHUU4/EvZ+82JIIo7bIM+fw4Zq2lcW0diADfTcLB55lkmGkLJGkCzpJGzgOoK7THiRyv1G/T+6i5zhYZQ10rWudEdTNXQ+v8AnRBxbEYCVjGyPY5rH/CSK1ew5qEXLpPEzMPPvisUW6RTGs0hjfZu5JXOse1ge4ROL2A+VxFEj1CBrUnGvUe0epBI1oJjUgg3WTcKPn3dLFFYBAcbeQeR0DkD3JVt/wCATxO1xSxyUOVFhsWdjuP5LJ5FFO3Ea/LpBa1/MEivLpa0Gm115Ls2ExmoDYnYbtLHj7UfsgxP+ovjcI5GlsgN0ex50eRCs8Dj63PNPcZYTxoS5jS6WI649LTrscxp5kEcwuajiN0b6laW3vuCCPqg63HjAnPzIN91zqDi2M1urXBZv4t+HuSgRmOX/tnSOf5fXptVeyr2sOIf4cHJu73dm9a9VeR5C+Z1yu8gGzRe7j1Klsyw4ejC0CjdAbH0KCkyJml8ra28za6V0+y5/nWDmwcpa0kNJLmEbgtvb5rpOKzmKJs0jGXPK5sbI/4XHZzj0rr8lAGWxw3NjHCSRw31U4C/0saefuUGGwB1UX7kmz7k2V3fKJQYI6/gH8lxPEDW58sMbhEDueg33o9fkupcM5i0wM35NpA1xY1hrU0Ha9xe4OxTGQ8ThpEcx8vIE9PRVnGeZAyaWnkBf86WJxWLQd0LiBqZuD9wkzTl7HMjdolLHCMkXpdWxrrR3+S5Tw1x1JhvJIPFi7X5m+xVtxVxtDJCPyhe2bU1wNVoo2Tf2+aTGxjcNiCSddl4cQ6zbtQJ1WTzN2riLGMDdzXuqHL26i4k2XG3X1J3J+6bxt6yCKrakGl4a4lEGNbIdonDw5P+JOz/AJGj7Wtx+KODbJgvE6xPY4H/AGvIYR7eZp+QXHgryfied+EGEeWmMFu5B16WkFrLuqBA6XsFDn402zUy08u/oyi3TSmQRIrVzFKw2J081d4fOPDF1Z6Ws2CtJmEDfyTHBvm1Cz1pAxhIpMwxLWFwbYJs8mMbuSB1PotgzG5flgqOppurhT3k/wDLkwegpcy1JBKDoLuP55nEQxsjaOptz/rdfZCfPppABLTiORqiPpz+ay+RbNvuVpMFB4rqaW3tzcBz7XzQW2X5pE4tEkmh1fqFNvtqHL5qxzJ8wj1YaMSuJZTSR1dTnXyIA32WZz/KxCwuJJ8hLrFU7ewn/wAN5HRYZjZGubqJe3U0jYv5gdqQDi3JcRLFIfyzSWyN8Ixtb4nhhtyOdRvc3ssC/LXNgfLJqYWytiDC0gklpc673FCvqu54bGUAC4O3qx3LuW/SlX8VYeJ8XiPbbof27elmIat/4thSDhZKTqSZZi4lx5uJJ9ybKfwUN7kXfw9rvme4H+dkEvC4QEXI8MvlfM9+vsgpo0N/eeYn5ivn7oIK6TH4iAtIJIbs17dnVzokb/VbHIOOnn944OP/AMjWl3/bYqiay1PwuGaP0j6BBs3cRP0tdH8R35nYLnn4hYp80zXSEF2jnVHn17rT4dqzfGWFdqa6tqr52gzmX4Vz3ABdU4TgbE0auZWG4ejp1qxz/NnR6dB6oOvQTCtk694IXJ8n4yeaDt1r8DnD5BYaSgzX4jnRLDo2PmJrmd1Cw+Cfi/PKS2Plz8z67dh6p3Os1ZPMGys8zC4C/X0U2GcNiYBtTQEB44N8IxNprdJaAOgqlR8P5o6NhG5o7egClzSFxoblX3DnD+mPzjnf3QZN0b5ySOZVPiMM9rqc03dfNdZyzh9sVho2ux80Mfw0151VuN0HI5sO5lahVpMcZcQGgknYACyT6BbDiLInue0MHlA391BwGK/01/iPY2QnYb7geiB/KuD8YRfglt8tRAP0UPNOGcXG4ufA+ibtvnH/AObXSuHOM4sUBTHtJ/2kj6rUgoPOjWG6o3dV1tajAcEzSAG2tsdV0PiODDAB0kbdd+U0LB91Cw+O5BpQY3EcAYloJBY6h3IJ9FmMZgnxO0ytLXdiu0QT9b6qm4zyhuIhLgPPHZFdR2QcpWpkmacBRO9ive+qyyuIpgcI5vUG0FK4pDiic5O4LBvme2OMW53fZoA5ucegAQXXDuW4qUfsYHvYf1VpZ/3dQP1W9yfITBRna3xDvQfqAF9qr7lZnLs7w0L2wiXFYuRg3LJXRQsAoeVrDbgPW1dR5uZnF12R05UBzBtBrIZbPTluHbi+49UuXCxkD51XrzpUuHxdWRyJAO98v6K0kl8tAbbcuiCmxWFeHMbG1wIFkuIAPYj1WP40z6RsXh8jJqaSf4QQX172Ba3ebztDGucC4Ndp58iR1XKOLJvzGJ0R7NibpJ9zZ9+YHyQUeFwxfZJ0sbu539B3KmxTaW63baq0M6hg+G/5pnG4thYGM+EO0/8AKtt/cgpT3Fo8WXd7v3TK8rR1ce/RBFx/iavPzoGrBoHcXXI+nNBMl17ncnmgg2EDLVph4UMNhlZ4eBAvDQqW7CNcKcAfdHGxSY0GMx+WaMQ1sewk6DoRzUHjPBaHMAGwG57nuVuhhwZmOI5X8rH/AKUPifBCQhtAkk79hSDE5DhxYtdHy3SxljssjkWVUS552BIA713Wic90g0RBBluMHftInDu4H50f7ptmJ/Zi+Y2+60GY8Izzho2bTrvn6I5OBpAPjv5IKnh4h0o1cr+q6G3EgAAclgTkkkDgSeSucLju5QaqLFjqnJMT2Wbixd9VMbP6oJGLi1jYblZpnA0k03iTnUwHys/v3Wqy6UFwC0HTZBSwy4fCtDXFrKHLYIf+V4arD7HLYLL/AIj5FPO3VELrp1oLF8Ktc54gcwhzSbvkN+qDVcX56J3gQhxDRuSDVqsy7N3XR5hdLwOVRCMM0git9uahS8IQmUPAquYCDN4fMTsa2K1OUu8QEbbhNYvhiPSfDJB+qk5PgxEKJsoOZ8R8FYnDan0JY7J1Mu2j/c3mFnsG/mO4XoRkt7c1geM+BwT+ZwYoizJEOTh1cwdD6IOeZLmzsLLrY1jti0h4sELaZfxVgTG+WbBxtLnCGTQxp1B7XO3HVvkP2WRkyCaQkxRkj+qhYTJppJ2whjg9xqiKodT7IOv8O5/gnDRg4C0HbSyFrAfeuiY4iyB37yGMDbzMbZNf39le8OZCzCRBrAC6hqd1Jr+Sk5xmbcPEXv5/pHVx6BBzluYaXaWhzdWx1EW2ugCvsJjCQSDyA2uwfVY7B4gSYtsk+7XvJeOlOsfa/sup4PLIQ2mMbRHPnt7oM5xFkWJnw+rCva2Ub6CK1t9DyDuZFj5hcjzNroWvHhyNfuCXB2rUdi522297dF6OcKHOiBseyzLMzY9zjK1pPI7c6QcOy2AtjD3NOj9Njd3qQeQu0WOzB0lAnyN5Chzqib5/4F2vEZZh8Q2nMF6rCx+ffh84TBzS0ROBO3P0Qc8CCnZrlroJCxw9vZBB06GBTI40ccdKQ1qBAajDkpyZegZzCfQ3UOhFqTrbI3xgOTCD7qBiadsdx1HdTIHAQ+CzzOfYA7C97+SCidJpaB81LyfOWxnzBVGOk8x9DX0Ve+bsg65luZtkF8lMlxjANyFx8Z/KxhDNjSgYrNJ5GbPN6q+qDpGdZhGbDaJPZZv/AEmZwJGwKuOCsg8ofKS5x3srbjCtqqQcqiiljNO5LQZbhXSdVf5tlzNJNKmyHMWiQt7FBbYLKiw2VcNcQnWmxYUczgOooD/NsJ0u2Pqs/mWTMbL40dBxFGuql8Q4DWwlho8wQspkWZTPJZJuWmr7hBucvk8otSjMOpVRhoHAWqHMsa9j9zsgvcZmPmoHZFFJay2Gxd9VcYXEDugt3T1uFMy/Hh+x5qkdN0VXj8xOGOurb1Qa6LAlkhMbAWO3dy8p7p5mDjD9YaNVVdb0sfjPxAYIw6MHURRB9QmMi4+a4hko+YQaXifiEYRgdp1FxoVyB6F3pulZTKMREHSgEnn2Scz8KeLobUPLnaBpCCp4n4VaSXQeUuHTkD3pVXDWezYNwgxVmPlHJvtXQnst+2QHmmMVlsco8wCCpz7Ow9rRC7zHt6qjw8bg0lw62tRlvC8bHF3Mnf0Cn4jLGgWOSDH4Sdw3HRScTnzGxuMhs9B7I86wumNzmmgNyuWZnmDnkgnb/NkDOcZgZpC4nazSNRA1BB3nM8OGusdVDpEggS4qPKjQQQJ01lOJLZnju3n2QQQUOPNOcPVQiEEEDbwjy87O+v0KCCDoeSZ1pYBR5LS4LHahaNBBQ8W5wWMNArn2Ex7mv1dbsoIIOncOZx4jBYKkY12o7bI0EFZjsW5tMuwUvLcK1psDco0EF6yyOyz3EGUahYdSCCDFSOdE6ibVlg8cUEEFxh3FyazjDF0ZBIIQQQc3x825A9h6BR8ECXgN5nujQQbjKGyxkangt51ur+Ce0EEE/D4gqbDiSgggnQzJboNfM7IIIG8VhI9BDm2D0XHONcFEx5MbdPmrZBBBl6QQQ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xQSEhUUEBQUFBQUFBUUFBcVFBQVFBQUFRUWFhQVFBQYHCggGBolHBQUITEhJSkrLi4uFx8zODMsNygtLisBCgoKDg0OGxAQGzQmHyUyNCwsNiw3Nzc3MCw3Nzc0LCw2Ni40Ny8uMSwsLDc3LjQ3LDU3LzQsNyw0LCw0Nyw3N//AABEIALYBFQMBIgACEQEDEQH/xAAcAAAABwEBAAAAAAAAAAAAAAAAAQIDBAUGBwj/xAA7EAABBAAEBAQEAwcEAgMAAAABAAIDEQQFEiEGMUFREyJhcTKBkaEHFEIjM1KxwdHwFWJykhbhY4Ki/8QAGgEBAQADAQEAAAAAAAAAAAAAAAQCAwUBBv/EACsRAQACAgECAwYHAAAAAAAAAAABAgMRBCExBUFxEhMiUWHwIzKBkcHh8f/aAAwDAQACEQMRAD8AxwQISw1AhA2lBGGo6QG1OBNhOtCAwEdIwEdIEFBKpEUCURRoIEpQCACUEApCkaMIAGoaUoI0DRCQU6U25AlEjRICQQRhASJKKJAVIwjRgIAEpABKAQBGAgggJybKdKQQgbpBKpBAAEkpykkoEowEdJbGICDEsNSw1HSAg1K0owlIG6SSE4UkoG6RUnKSaQABEjKSSgNGEgFKCBVoWiRWgMpBSrSXIEFJSnJKAIIIIDKCJKAQABKaEQCdaEBUjpKpBAlElpJQEiIS6RFA3SCVSNACEkhOOCQgACcaEkBLCBQRFGiQGEdokRQGSk2iJSbQLSbSHOQBQG4pJU7LcpmxGrwI3SaAC7TWwOw5lHjcmxEIuaGRje5adP15IIASkHsLTTgQexFH6FS8vyuac1DG53cgeUe7uQXkzERuRERK7k4VxI5Ma48tLZGOd9AVTzwuYS17S0jmHAgj5FY1yUt+WdvZiY7tJwNwv+dkLnnTDHWs9XHowf1K6Bxtk0P5CRrI2t8JviMIABBaeXeiL+qXwVAzD4GPai+MSvvmfEo/bYfTuqfifOrwjw5xLiwtAqxvQ3+dJa8QRDlTgkJbimys3g0AiCUAgACUgEdIDanWpDQlhAZRI0SAFEjKSgUiKNEgJBGiQOOCRSeeEikCQEoBABLCBNIJSCAwElwS0hyBlyQSnXJpwQItKaUgoAoLzhnPX4OYSsGoVpe0mg5p/kexXX8s4hw2NZ+zduR5oyQHjuCOvuNlwYOSmSlpBaSCORBooO9yGKQmKdrX7+USMBDq9+tXt9ETsoidF4UQMLbO8dNII6EVtY3XLMn4rOkxYtz3NIpsgOp0fUbbOoHfyuFdit9k2ZvAHiVI0ABs7Xgtc3o2ba2/8nAUTypasta3+G8biWym+9WT4pynEYQa8OGRsZJb5CS+VwdQ1McfgHmIoC+m6gcNY1+Pa+LGMe63VFKWjyeUfq9/cfzXSsfUg0yDUzS4OYQDqFbtP9efTuucZhmL8PO1uFki8HYhjt/iAIBAG+59OfIdOVGKJtNY776T5xCubbjcuhYLFMEcWHlJbK2LS0keSTQytTDy5NBrmsTxk8MwzgRTpJw3kK0s1OdXpZarDLMxp/hzAnzB0dj4HUbLd7aK2o7ebZUv4k4gB8MIJIY177PeR3sP4PurMVrzeK37wntWIrOmNJTaNxRBXNBQSwkhKagMBKAQpGEBhKSUoIDQR0iKAikFLKSUBhKASQlhAVIJaCBcibASnuSAUDgCIlC0RKA7RhScLlskg1MaSLpaLCcESvY4k6SG6mg9fSv6oKvIsqExt3watBANOBcxxa72tqnZTw/NLhpW+GQ4vY5mrygluxon0JU3hFrWCVko0vZINX8VUS3brRafqtuJ+l9+vWr23Qc8y/hCdkrTNG1zKddEOA2oah7lUOZ5WYo4n3YkZZvmHi7Fdqr7rr8mMa0A8w40D78ifoVguPhbYqLd3PoDsNr9v7oMM5IUsYYlTX5NI1oc6NwaeTi00fmgqQjJVg7BkC6Ncrra+1qPJCgjWrnL88kjIc1xBaAKbeqhtbKPOuY9FTPapWW5XNMf2TC4XV9AavmpuVix3pu8615/JsxXms9GwwvEpc18QBYXNJ8SNoDmPPIhvwk9thuBdrBx4J1y63l3hvZc36S0i3aa5kOc4UBzoDcb7/B5Yz8vC6ZoprWayenKn7c67qv4kxEDHmManNga2eZzWsoM1aY4tTtreXUPfsSuNxudE39isf7H1/VfkxT7O5lAySXWxpp8pidpppcHA3qp3+39Vnfc1Q3Vt+ImH8uHm/U6PQ8XZDm7i9z/ABH6LMZfxhC5j2zNcKc59WSxzSb3o+d177jrtW61WQQfm2Q4YRPGGlEr2Sks1Bnme0gE6gNRFWOWnuL6N5mtovbppLMbrphbRhWXEeTOwc7oXEOoBzXDq08iR0O3JVgV9bRasWr2lMdCcaE0xOtWQUAlAIglICRhCkEB2giRoCKSUpJJQEEoFItGEDtoJFoIHHptOPSUACBQSSg3nDfE0MULQWjUBpPe+/2C18GcxuA00SANJ607l/ZcFmFP2NXRW94RnLiGg76S3+oQP/iE5+GlZiItxINLx3Ldwfpf0UdvGkbhbSbJ5UNgNx8wtPnWSPxUIY6gQ4HfoOo+9LBZpwHNFNTG3E47OBvSK/UgtIOKC/w9A+GgPeufLlzSMzgL5mB4NEattyQ4neh6AKDlmVDDyAOOrmR7b/2WtdimNkEjhu1oA7Ad0CsLwrFqLt/DLPLq+IPPcfQq/blzX4cwuc7TQbe1iqP9FC/1EPFtJ9U+2QOqnHfnugr8Xw88QiJjrj1hzgR5iL5g8goWI4Pgdehzh7EED5FaaWck6Wn0WYzrGRYTEeI4PL3sBIaWhoA23B/zZTcqt7YpjHMxPlplSY31UOZ8DyAXE9r/AEPld8uhVlw3hJMPFocKc52o3VN3AI29FFxPHjWj91IR7ss+yIZ6+ZtugmiB6vA+vdfO8u3Oti93niNb7/c/wuwRj9vdVtekFg3oAc+g6KnmEckBbIwOjmaGS8gQG/u33/tNH5clIinaWsBPm82rndcgbSmYZkrSyPyjTpqqA8tcunO1zqfBO5+bodJhkOHOEY5wHx+LIxzgQzQWB1Wac4tFgb9QPqus5VFNCyU6GuOnVExrxqJ8wLLIAApsZu+p7JeR4dkTWsYAANgB0V1AwHmOyyyc/Lnvry+v9IMkVr0iHAM3xsk00kk3xucdQ/hrbTXSqr5KM0LpX4i8IxMiOJw7dDmkeI0fC4OO7q6GysXw3hYpJgyfVpdsNJA83S19lxc1MuOJpGojogtGpRoMDI5utrCWgkWN+QsomQOLS8A6WkAnoCeS61k2Uwwt0tFDc0SSNxv79FNky2B7TG5jNLhWwrYGhyVDFxgtI5gixe/Ud0AVrOPcrEIhLSC3SYx3ptVf1KyQQLRIrUjG4GSLT4ja1Cx7IGEVpJKLUgUSkFyQ5yQXIHNSXaj6k41yBy0EjUgglvSAOycctTwD4PiEStGpxppPTY7elmkFDJk07YxK6GQRn9Wk18+yr5WEcwQu7Q4ljW6b1Ai2+rT0P3Cx2e8PNlDmxgAjzM9L/T7IOcy5XK+MyMbYZuT6df6J7h7OTG6xzFbrpWVZG5mFdE6rc0j6hY7DcCTMe1hogndw6fJBpMNxOHFjQedWtG7NG0Aao7FYbPciZhnxtiJL6t2/0/qih11ZdyQaLH4TC+MXkPkcQA2NnL5ge6gZ/jHlrg2J0bbqi2roV8VJzhnMzHFK8NBIdb3nnVbfIABUWU8QSYvU/FPH8LWgU1vs3v6oGsDnjo9nV2r0CuMFmRJuxyvnyCx/EszNYEHTZx6k9Vvcg4Ye/DRue/S5wBrSKDe3uglYLGajZo7d6S+IeFXYvQ5rxHVh2xdsa5euxUDwW4aYMkcA1zg3UeVm+fbl91t2N0gUdvsgpcFwfh4Wjwm+cD43+ZxPffl8qUTFYLcggHSadW4BIuie9b0tPNGHtLTdEEHSS079iNwo+WZZHDE2FjfKL5mySSS5xJ3JJPNfL+JeGXrvLFpn1VYs2ujFY3Ko2tL/AIA0E2NjQ3r6rK4PN3Anyn10nn/uI6nYfRarjzM49Yw0PQgykHr0Z8uZ+SoMHhx/nzKr8N8O/Dm2frvt6PcnJtvVZdBGFkji8RjBKW+fSDTnitw08rqyPkjyfjDCT0Gyhjj+iXyOvtZ2PyKVwZmQkh8Mnzw0310H4D9iP/qub/iJk35fFuLRUc1yN7BxP7Rv139nBS8bw7F7y2G/S0dp+/3Y5Ms26uv47BMnjMco1McKIBIse4KxGa/h01gMmEe/UwhwY6nA0boOFEfdc+y7OZ4P3M0jB2Djp/6nb7LUYT8S8U0ASMik9ac1x99Jr7K7HwuRx53jttqm0T3TYuJtPleN7o3zuiDan4HO9Z1A7itvd2/8gsTicV48r5HANMjtRDeQJPRaHJYmtO/b+RXYjeurWs82wuHm0Nxcj4w4uLHAir9SQo8v4fM0XHMXX8JoEH5BVvHmJBZEzrZPy5Kp4Zz9+HkbbnGM7FvOvUBeiYeEJ2ytb5SCfiuht3W5zLhuPFNjEriDG2vL1sUE5iZ3yhhjbsd9/KfmHUU4/EvZ+82JIIo7bIM+fw4Zq2lcW0diADfTcLB55lkmGkLJGkCzpJGzgOoK7THiRyv1G/T+6i5zhYZQ10rWudEdTNXQ+v8AnRBxbEYCVjGyPY5rH/CSK1ew5qEXLpPEzMPPvisUW6RTGs0hjfZu5JXOse1ge4ROL2A+VxFEj1CBrUnGvUe0epBI1oJjUgg3WTcKPn3dLFFYBAcbeQeR0DkD3JVt/wCATxO1xSxyUOVFhsWdjuP5LJ5FFO3Ea/LpBa1/MEivLpa0Gm115Ls2ExmoDYnYbtLHj7UfsgxP+ovjcI5GlsgN0ex50eRCs8Dj63PNPcZYTxoS5jS6WI649LTrscxp5kEcwuajiN0b6laW3vuCCPqg63HjAnPzIN91zqDi2M1urXBZv4t+HuSgRmOX/tnSOf5fXptVeyr2sOIf4cHJu73dm9a9VeR5C+Z1yu8gGzRe7j1Klsyw4ejC0CjdAbH0KCkyJml8ra28za6V0+y5/nWDmwcpa0kNJLmEbgtvb5rpOKzmKJs0jGXPK5sbI/4XHZzj0rr8lAGWxw3NjHCSRw31U4C/0saefuUGGwB1UX7kmz7k2V3fKJQYI6/gH8lxPEDW58sMbhEDueg33o9fkupcM5i0wM35NpA1xY1hrU0Ha9xe4OxTGQ8ThpEcx8vIE9PRVnGeZAyaWnkBf86WJxWLQd0LiBqZuD9wkzTl7HMjdolLHCMkXpdWxrrR3+S5Tw1x1JhvJIPFi7X5m+xVtxVxtDJCPyhe2bU1wNVoo2Tf2+aTGxjcNiCSddl4cQ6zbtQJ1WTzN2riLGMDdzXuqHL26i4k2XG3X1J3J+6bxt6yCKrakGl4a4lEGNbIdonDw5P+JOz/AJGj7Wtx+KODbJgvE6xPY4H/AGvIYR7eZp+QXHgryfied+EGEeWmMFu5B16WkFrLuqBA6XsFDn402zUy08u/oyi3TSmQRIrVzFKw2J081d4fOPDF1Z6Ws2CtJmEDfyTHBvm1Cz1pAxhIpMwxLWFwbYJs8mMbuSB1PotgzG5flgqOppurhT3k/wDLkwegpcy1JBKDoLuP55nEQxsjaOptz/rdfZCfPppABLTiORqiPpz+ay+RbNvuVpMFB4rqaW3tzcBz7XzQW2X5pE4tEkmh1fqFNvtqHL5qxzJ8wj1YaMSuJZTSR1dTnXyIA32WZz/KxCwuJJ8hLrFU7ewn/wAN5HRYZjZGubqJe3U0jYv5gdqQDi3JcRLFIfyzSWyN8Ixtb4nhhtyOdRvc3ssC/LXNgfLJqYWytiDC0gklpc673FCvqu54bGUAC4O3qx3LuW/SlX8VYeJ8XiPbbof27elmIat/4thSDhZKTqSZZi4lx5uJJ9ybKfwUN7kXfw9rvme4H+dkEvC4QEXI8MvlfM9+vsgpo0N/eeYn5ivn7oIK6TH4iAtIJIbs17dnVzokb/VbHIOOnn944OP/AMjWl3/bYqiay1PwuGaP0j6BBs3cRP0tdH8R35nYLnn4hYp80zXSEF2jnVHn17rT4dqzfGWFdqa6tqr52gzmX4Vz3ABdU4TgbE0auZWG4ejp1qxz/NnR6dB6oOvQTCtk694IXJ8n4yeaDt1r8DnD5BYaSgzX4jnRLDo2PmJrmd1Cw+Cfi/PKS2Plz8z67dh6p3Os1ZPMGys8zC4C/X0U2GcNiYBtTQEB44N8IxNprdJaAOgqlR8P5o6NhG5o7egClzSFxoblX3DnD+mPzjnf3QZN0b5ySOZVPiMM9rqc03dfNdZyzh9sVho2ux80Mfw0151VuN0HI5sO5lahVpMcZcQGgknYACyT6BbDiLInue0MHlA391BwGK/01/iPY2QnYb7geiB/KuD8YRfglt8tRAP0UPNOGcXG4ufA+ibtvnH/AObXSuHOM4sUBTHtJ/2kj6rUgoPOjWG6o3dV1tajAcEzSAG2tsdV0PiODDAB0kbdd+U0LB91Cw+O5BpQY3EcAYloJBY6h3IJ9FmMZgnxO0ytLXdiu0QT9b6qm4zyhuIhLgPPHZFdR2QcpWpkmacBRO9ive+qyyuIpgcI5vUG0FK4pDiic5O4LBvme2OMW53fZoA5ucegAQXXDuW4qUfsYHvYf1VpZ/3dQP1W9yfITBRna3xDvQfqAF9qr7lZnLs7w0L2wiXFYuRg3LJXRQsAoeVrDbgPW1dR5uZnF12R05UBzBtBrIZbPTluHbi+49UuXCxkD51XrzpUuHxdWRyJAO98v6K0kl8tAbbcuiCmxWFeHMbG1wIFkuIAPYj1WP40z6RsXh8jJqaSf4QQX172Ba3ebztDGucC4Ndp58iR1XKOLJvzGJ0R7NibpJ9zZ9+YHyQUeFwxfZJ0sbu539B3KmxTaW63baq0M6hg+G/5pnG4thYGM+EO0/8AKtt/cgpT3Fo8WXd7v3TK8rR1ce/RBFx/iavPzoGrBoHcXXI+nNBMl17ncnmgg2EDLVph4UMNhlZ4eBAvDQqW7CNcKcAfdHGxSY0GMx+WaMQ1sewk6DoRzUHjPBaHMAGwG57nuVuhhwZmOI5X8rH/AKUPifBCQhtAkk79hSDE5DhxYtdHy3SxljssjkWVUS552BIA713Wic90g0RBBluMHftInDu4H50f7ptmJ/Zi+Y2+60GY8Izzho2bTrvn6I5OBpAPjv5IKnh4h0o1cr+q6G3EgAAclgTkkkDgSeSucLju5QaqLFjqnJMT2Wbixd9VMbP6oJGLi1jYblZpnA0k03iTnUwHys/v3Wqy6UFwC0HTZBSwy4fCtDXFrKHLYIf+V4arD7HLYLL/AIj5FPO3VELrp1oLF8Ktc54gcwhzSbvkN+qDVcX56J3gQhxDRuSDVqsy7N3XR5hdLwOVRCMM0git9uahS8IQmUPAquYCDN4fMTsa2K1OUu8QEbbhNYvhiPSfDJB+qk5PgxEKJsoOZ8R8FYnDan0JY7J1Mu2j/c3mFnsG/mO4XoRkt7c1geM+BwT+ZwYoizJEOTh1cwdD6IOeZLmzsLLrY1jti0h4sELaZfxVgTG+WbBxtLnCGTQxp1B7XO3HVvkP2WRkyCaQkxRkj+qhYTJppJ2whjg9xqiKodT7IOv8O5/gnDRg4C0HbSyFrAfeuiY4iyB37yGMDbzMbZNf39le8OZCzCRBrAC6hqd1Jr+Sk5xmbcPEXv5/pHVx6BBzluYaXaWhzdWx1EW2ugCvsJjCQSDyA2uwfVY7B4gSYtsk+7XvJeOlOsfa/sup4PLIQ2mMbRHPnt7oM5xFkWJnw+rCva2Ub6CK1t9DyDuZFj5hcjzNroWvHhyNfuCXB2rUdi522297dF6OcKHOiBseyzLMzY9zjK1pPI7c6QcOy2AtjD3NOj9Njd3qQeQu0WOzB0lAnyN5Chzqib5/4F2vEZZh8Q2nMF6rCx+ffh84TBzS0ROBO3P0Qc8CCnZrlroJCxw9vZBB06GBTI40ccdKQ1qBAajDkpyZegZzCfQ3UOhFqTrbI3xgOTCD7qBiadsdx1HdTIHAQ+CzzOfYA7C97+SCidJpaB81LyfOWxnzBVGOk8x9DX0Ve+bsg65luZtkF8lMlxjANyFx8Z/KxhDNjSgYrNJ5GbPN6q+qDpGdZhGbDaJPZZv/AEmZwJGwKuOCsg8ofKS5x3srbjCtqqQcqiiljNO5LQZbhXSdVf5tlzNJNKmyHMWiQt7FBbYLKiw2VcNcQnWmxYUczgOooD/NsJ0u2Pqs/mWTMbL40dBxFGuql8Q4DWwlho8wQspkWZTPJZJuWmr7hBucvk8otSjMOpVRhoHAWqHMsa9j9zsgvcZmPmoHZFFJay2Gxd9VcYXEDugt3T1uFMy/Hh+x5qkdN0VXj8xOGOurb1Qa6LAlkhMbAWO3dy8p7p5mDjD9YaNVVdb0sfjPxAYIw6MHURRB9QmMi4+a4hko+YQaXifiEYRgdp1FxoVyB6F3pulZTKMREHSgEnn2Scz8KeLobUPLnaBpCCp4n4VaSXQeUuHTkD3pVXDWezYNwgxVmPlHJvtXQnst+2QHmmMVlsco8wCCpz7Ow9rRC7zHt6qjw8bg0lw62tRlvC8bHF3Mnf0Cn4jLGgWOSDH4Sdw3HRScTnzGxuMhs9B7I86wumNzmmgNyuWZnmDnkgnb/NkDOcZgZpC4nazSNRA1BB3nM8OGusdVDpEggS4qPKjQQQJ01lOJLZnju3n2QQQUOPNOcPVQiEEEDbwjy87O+v0KCCDoeSZ1pYBR5LS4LHahaNBBQ8W5wWMNArn2Ex7mv1dbsoIIOncOZx4jBYKkY12o7bI0EFZjsW5tMuwUvLcK1psDco0EF6yyOyz3EGUahYdSCCDFSOdE6ibVlg8cUEEFxh3FyazjDF0ZBIIQQQc3x825A9h6BR8ECXgN5nujQQbjKGyxkangt51ur+Ce0EEE/D4gqbDiSgggnQzJboNfM7IIIG8VhI9BDm2D0XHONcFEx5MbdPmrZBBBl6QQQ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xQSEhUUEBQUFBQUFBUUFBcVFBQVFBQUFRUWFhQVFBQYHCggGBolHBQUITEhJSkrLi4uFx8zODMsNygtLisBCgoKDg0OGxAQGzQmHyUyNCwsNiw3Nzc3MCw3Nzc0LCw2Ni40Ny8uMSwsLDc3LjQ3LDU3LzQsNyw0LCw0Nyw3N//AABEIALYBFQMBIgACEQEDEQH/xAAcAAAABwEBAAAAAAAAAAAAAAAAAQIDBAUGBwj/xAA7EAABBAAEBAQEAwcEAgMAAAABAAIDEQQFEiEGMUFREyJhcTKBkaEHFEIjM1KxwdHwFWJykhbhY4Ki/8QAGgEBAQADAQEAAAAAAAAAAAAAAAQCAwUBBv/EACsRAQACAgECAwYHAAAAAAAAAAABAgMRBCExBUFxEhMiUWHwIzKBkcHh8f/aAAwDAQACEQMRAD8AxwQISw1AhA2lBGGo6QG1OBNhOtCAwEdIwEdIEFBKpEUCURRoIEpQCACUEApCkaMIAGoaUoI0DRCQU6U25AlEjRICQQRhASJKKJAVIwjRgIAEpABKAQBGAgggJybKdKQQgbpBKpBAAEkpykkoEowEdJbGICDEsNSw1HSAg1K0owlIG6SSE4UkoG6RUnKSaQABEjKSSgNGEgFKCBVoWiRWgMpBSrSXIEFJSnJKAIIIIDKCJKAQABKaEQCdaEBUjpKpBAlElpJQEiIS6RFA3SCVSNACEkhOOCQgACcaEkBLCBQRFGiQGEdokRQGSk2iJSbQLSbSHOQBQG4pJU7LcpmxGrwI3SaAC7TWwOw5lHjcmxEIuaGRje5adP15IIASkHsLTTgQexFH6FS8vyuac1DG53cgeUe7uQXkzERuRERK7k4VxI5Ma48tLZGOd9AVTzwuYS17S0jmHAgj5FY1yUt+WdvZiY7tJwNwv+dkLnnTDHWs9XHowf1K6Bxtk0P5CRrI2t8JviMIABBaeXeiL+qXwVAzD4GPai+MSvvmfEo/bYfTuqfifOrwjw5xLiwtAqxvQ3+dJa8QRDlTgkJbimys3g0AiCUAgACUgEdIDanWpDQlhAZRI0SAFEjKSgUiKNEgJBGiQOOCRSeeEikCQEoBABLCBNIJSCAwElwS0hyBlyQSnXJpwQItKaUgoAoLzhnPX4OYSsGoVpe0mg5p/kexXX8s4hw2NZ+zduR5oyQHjuCOvuNlwYOSmSlpBaSCORBooO9yGKQmKdrX7+USMBDq9+tXt9ETsoidF4UQMLbO8dNII6EVtY3XLMn4rOkxYtz3NIpsgOp0fUbbOoHfyuFdit9k2ZvAHiVI0ABs7Xgtc3o2ba2/8nAUTypasta3+G8biWym+9WT4pynEYQa8OGRsZJb5CS+VwdQ1McfgHmIoC+m6gcNY1+Pa+LGMe63VFKWjyeUfq9/cfzXSsfUg0yDUzS4OYQDqFbtP9efTuucZhmL8PO1uFki8HYhjt/iAIBAG+59OfIdOVGKJtNY776T5xCubbjcuhYLFMEcWHlJbK2LS0keSTQytTDy5NBrmsTxk8MwzgRTpJw3kK0s1OdXpZarDLMxp/hzAnzB0dj4HUbLd7aK2o7ebZUv4k4gB8MIJIY177PeR3sP4PurMVrzeK37wntWIrOmNJTaNxRBXNBQSwkhKagMBKAQpGEBhKSUoIDQR0iKAikFLKSUBhKASQlhAVIJaCBcibASnuSAUDgCIlC0RKA7RhScLlskg1MaSLpaLCcESvY4k6SG6mg9fSv6oKvIsqExt3watBANOBcxxa72tqnZTw/NLhpW+GQ4vY5mrygluxon0JU3hFrWCVko0vZINX8VUS3brRafqtuJ+l9+vWr23Qc8y/hCdkrTNG1zKddEOA2oah7lUOZ5WYo4n3YkZZvmHi7Fdqr7rr8mMa0A8w40D78ifoVguPhbYqLd3PoDsNr9v7oMM5IUsYYlTX5NI1oc6NwaeTi00fmgqQjJVg7BkC6Ncrra+1qPJCgjWrnL88kjIc1xBaAKbeqhtbKPOuY9FTPapWW5XNMf2TC4XV9AavmpuVix3pu8615/JsxXms9GwwvEpc18QBYXNJ8SNoDmPPIhvwk9thuBdrBx4J1y63l3hvZc36S0i3aa5kOc4UBzoDcb7/B5Yz8vC6ZoprWayenKn7c67qv4kxEDHmManNga2eZzWsoM1aY4tTtreXUPfsSuNxudE39isf7H1/VfkxT7O5lAySXWxpp8pidpppcHA3qp3+39Vnfc1Q3Vt+ImH8uHm/U6PQ8XZDm7i9z/ABH6LMZfxhC5j2zNcKc59WSxzSb3o+d177jrtW61WQQfm2Q4YRPGGlEr2Sks1Bnme0gE6gNRFWOWnuL6N5mtovbppLMbrphbRhWXEeTOwc7oXEOoBzXDq08iR0O3JVgV9bRasWr2lMdCcaE0xOtWQUAlAIglICRhCkEB2giRoCKSUpJJQEEoFItGEDtoJFoIHHptOPSUACBQSSg3nDfE0MULQWjUBpPe+/2C18GcxuA00SANJ607l/ZcFmFP2NXRW94RnLiGg76S3+oQP/iE5+GlZiItxINLx3Ldwfpf0UdvGkbhbSbJ5UNgNx8wtPnWSPxUIY6gQ4HfoOo+9LBZpwHNFNTG3E47OBvSK/UgtIOKC/w9A+GgPeufLlzSMzgL5mB4NEattyQ4neh6AKDlmVDDyAOOrmR7b/2WtdimNkEjhu1oA7Ad0CsLwrFqLt/DLPLq+IPPcfQq/blzX4cwuc7TQbe1iqP9FC/1EPFtJ9U+2QOqnHfnugr8Xw88QiJjrj1hzgR5iL5g8goWI4Pgdehzh7EED5FaaWck6Wn0WYzrGRYTEeI4PL3sBIaWhoA23B/zZTcqt7YpjHMxPlplSY31UOZ8DyAXE9r/AEPld8uhVlw3hJMPFocKc52o3VN3AI29FFxPHjWj91IR7ss+yIZ6+ZtugmiB6vA+vdfO8u3Oti93niNb7/c/wuwRj9vdVtekFg3oAc+g6KnmEckBbIwOjmaGS8gQG/u33/tNH5clIinaWsBPm82rndcgbSmYZkrSyPyjTpqqA8tcunO1zqfBO5+bodJhkOHOEY5wHx+LIxzgQzQWB1Wac4tFgb9QPqus5VFNCyU6GuOnVExrxqJ8wLLIAApsZu+p7JeR4dkTWsYAANgB0V1AwHmOyyyc/Lnvry+v9IMkVr0iHAM3xsk00kk3xucdQ/hrbTXSqr5KM0LpX4i8IxMiOJw7dDmkeI0fC4OO7q6GysXw3hYpJgyfVpdsNJA83S19lxc1MuOJpGojogtGpRoMDI5utrCWgkWN+QsomQOLS8A6WkAnoCeS61k2Uwwt0tFDc0SSNxv79FNky2B7TG5jNLhWwrYGhyVDFxgtI5gixe/Ud0AVrOPcrEIhLSC3SYx3ptVf1KyQQLRIrUjG4GSLT4ja1Cx7IGEVpJKLUgUSkFyQ5yQXIHNSXaj6k41yBy0EjUgglvSAOycctTwD4PiEStGpxppPTY7elmkFDJk07YxK6GQRn9Wk18+yr5WEcwQu7Q4ljW6b1Ai2+rT0P3Cx2e8PNlDmxgAjzM9L/T7IOcy5XK+MyMbYZuT6df6J7h7OTG6xzFbrpWVZG5mFdE6rc0j6hY7DcCTMe1hogndw6fJBpMNxOHFjQedWtG7NG0Aao7FYbPciZhnxtiJL6t2/0/qih11ZdyQaLH4TC+MXkPkcQA2NnL5ge6gZ/jHlrg2J0bbqi2roV8VJzhnMzHFK8NBIdb3nnVbfIABUWU8QSYvU/FPH8LWgU1vs3v6oGsDnjo9nV2r0CuMFmRJuxyvnyCx/EszNYEHTZx6k9Vvcg4Ye/DRue/S5wBrSKDe3uglYLGajZo7d6S+IeFXYvQ5rxHVh2xdsa5euxUDwW4aYMkcA1zg3UeVm+fbl91t2N0gUdvsgpcFwfh4Wjwm+cD43+ZxPffl8qUTFYLcggHSadW4BIuie9b0tPNGHtLTdEEHSS079iNwo+WZZHDE2FjfKL5mySSS5xJ3JJPNfL+JeGXrvLFpn1VYs2ujFY3Ko2tL/AIA0E2NjQ3r6rK4PN3Anyn10nn/uI6nYfRarjzM49Yw0PQgykHr0Z8uZ+SoMHhx/nzKr8N8O/Dm2frvt6PcnJtvVZdBGFkji8RjBKW+fSDTnitw08rqyPkjyfjDCT0Gyhjj+iXyOvtZ2PyKVwZmQkh8Mnzw0310H4D9iP/qub/iJk35fFuLRUc1yN7BxP7Rv139nBS8bw7F7y2G/S0dp+/3Y5Ms26uv47BMnjMco1McKIBIse4KxGa/h01gMmEe/UwhwY6nA0boOFEfdc+y7OZ4P3M0jB2Djp/6nb7LUYT8S8U0ASMik9ac1x99Jr7K7HwuRx53jttqm0T3TYuJtPleN7o3zuiDan4HO9Z1A7itvd2/8gsTicV48r5HANMjtRDeQJPRaHJYmtO/b+RXYjeurWs82wuHm0Nxcj4w4uLHAir9SQo8v4fM0XHMXX8JoEH5BVvHmJBZEzrZPy5Kp4Zz9+HkbbnGM7FvOvUBeiYeEJ2ytb5SCfiuht3W5zLhuPFNjEriDG2vL1sUE5iZ3yhhjbsd9/KfmHUU4/EvZ+82JIIo7bIM+fw4Zq2lcW0diADfTcLB55lkmGkLJGkCzpJGzgOoK7THiRyv1G/T+6i5zhYZQ10rWudEdTNXQ+v8AnRBxbEYCVjGyPY5rH/CSK1ew5qEXLpPEzMPPvisUW6RTGs0hjfZu5JXOse1ge4ROL2A+VxFEj1CBrUnGvUe0epBI1oJjUgg3WTcKPn3dLFFYBAcbeQeR0DkD3JVt/wCATxO1xSxyUOVFhsWdjuP5LJ5FFO3Ea/LpBa1/MEivLpa0Gm115Ls2ExmoDYnYbtLHj7UfsgxP+ovjcI5GlsgN0ex50eRCs8Dj63PNPcZYTxoS5jS6WI649LTrscxp5kEcwuajiN0b6laW3vuCCPqg63HjAnPzIN91zqDi2M1urXBZv4t+HuSgRmOX/tnSOf5fXptVeyr2sOIf4cHJu73dm9a9VeR5C+Z1yu8gGzRe7j1Klsyw4ejC0CjdAbH0KCkyJml8ra28za6V0+y5/nWDmwcpa0kNJLmEbgtvb5rpOKzmKJs0jGXPK5sbI/4XHZzj0rr8lAGWxw3NjHCSRw31U4C/0saefuUGGwB1UX7kmz7k2V3fKJQYI6/gH8lxPEDW58sMbhEDueg33o9fkupcM5i0wM35NpA1xY1hrU0Ha9xe4OxTGQ8ThpEcx8vIE9PRVnGeZAyaWnkBf86WJxWLQd0LiBqZuD9wkzTl7HMjdolLHCMkXpdWxrrR3+S5Tw1x1JhvJIPFi7X5m+xVtxVxtDJCPyhe2bU1wNVoo2Tf2+aTGxjcNiCSddl4cQ6zbtQJ1WTzN2riLGMDdzXuqHL26i4k2XG3X1J3J+6bxt6yCKrakGl4a4lEGNbIdonDw5P+JOz/AJGj7Wtx+KODbJgvE6xPY4H/AGvIYR7eZp+QXHgryfied+EGEeWmMFu5B16WkFrLuqBA6XsFDn402zUy08u/oyi3TSmQRIrVzFKw2J081d4fOPDF1Z6Ws2CtJmEDfyTHBvm1Cz1pAxhIpMwxLWFwbYJs8mMbuSB1PotgzG5flgqOppurhT3k/wDLkwegpcy1JBKDoLuP55nEQxsjaOptz/rdfZCfPppABLTiORqiPpz+ay+RbNvuVpMFB4rqaW3tzcBz7XzQW2X5pE4tEkmh1fqFNvtqHL5qxzJ8wj1YaMSuJZTSR1dTnXyIA32WZz/KxCwuJJ8hLrFU7ewn/wAN5HRYZjZGubqJe3U0jYv5gdqQDi3JcRLFIfyzSWyN8Ixtb4nhhtyOdRvc3ssC/LXNgfLJqYWytiDC0gklpc673FCvqu54bGUAC4O3qx3LuW/SlX8VYeJ8XiPbbof27elmIat/4thSDhZKTqSZZi4lx5uJJ9ybKfwUN7kXfw9rvme4H+dkEvC4QEXI8MvlfM9+vsgpo0N/eeYn5ivn7oIK6TH4iAtIJIbs17dnVzokb/VbHIOOnn944OP/AMjWl3/bYqiay1PwuGaP0j6BBs3cRP0tdH8R35nYLnn4hYp80zXSEF2jnVHn17rT4dqzfGWFdqa6tqr52gzmX4Vz3ABdU4TgbE0auZWG4ejp1qxz/NnR6dB6oOvQTCtk694IXJ8n4yeaDt1r8DnD5BYaSgzX4jnRLDo2PmJrmd1Cw+Cfi/PKS2Plz8z67dh6p3Os1ZPMGys8zC4C/X0U2GcNiYBtTQEB44N8IxNprdJaAOgqlR8P5o6NhG5o7egClzSFxoblX3DnD+mPzjnf3QZN0b5ySOZVPiMM9rqc03dfNdZyzh9sVho2ux80Mfw0151VuN0HI5sO5lahVpMcZcQGgknYACyT6BbDiLInue0MHlA391BwGK/01/iPY2QnYb7geiB/KuD8YRfglt8tRAP0UPNOGcXG4ufA+ibtvnH/AObXSuHOM4sUBTHtJ/2kj6rUgoPOjWG6o3dV1tajAcEzSAG2tsdV0PiODDAB0kbdd+U0LB91Cw+O5BpQY3EcAYloJBY6h3IJ9FmMZgnxO0ytLXdiu0QT9b6qm4zyhuIhLgPPHZFdR2QcpWpkmacBRO9ive+qyyuIpgcI5vUG0FK4pDiic5O4LBvme2OMW53fZoA5ucegAQXXDuW4qUfsYHvYf1VpZ/3dQP1W9yfITBRna3xDvQfqAF9qr7lZnLs7w0L2wiXFYuRg3LJXRQsAoeVrDbgPW1dR5uZnF12R05UBzBtBrIZbPTluHbi+49UuXCxkD51XrzpUuHxdWRyJAO98v6K0kl8tAbbcuiCmxWFeHMbG1wIFkuIAPYj1WP40z6RsXh8jJqaSf4QQX172Ba3ebztDGucC4Ndp58iR1XKOLJvzGJ0R7NibpJ9zZ9+YHyQUeFwxfZJ0sbu539B3KmxTaW63baq0M6hg+G/5pnG4thYGM+EO0/8AKtt/cgpT3Fo8WXd7v3TK8rR1ce/RBFx/iavPzoGrBoHcXXI+nNBMl17ncnmgg2EDLVph4UMNhlZ4eBAvDQqW7CNcKcAfdHGxSY0GMx+WaMQ1sewk6DoRzUHjPBaHMAGwG57nuVuhhwZmOI5X8rH/AKUPifBCQhtAkk79hSDE5DhxYtdHy3SxljssjkWVUS552BIA713Wic90g0RBBluMHftInDu4H50f7ptmJ/Zi+Y2+60GY8Izzho2bTrvn6I5OBpAPjv5IKnh4h0o1cr+q6G3EgAAclgTkkkDgSeSucLju5QaqLFjqnJMT2Wbixd9VMbP6oJGLi1jYblZpnA0k03iTnUwHys/v3Wqy6UFwC0HTZBSwy4fCtDXFrKHLYIf+V4arD7HLYLL/AIj5FPO3VELrp1oLF8Ktc54gcwhzSbvkN+qDVcX56J3gQhxDRuSDVqsy7N3XR5hdLwOVRCMM0git9uahS8IQmUPAquYCDN4fMTsa2K1OUu8QEbbhNYvhiPSfDJB+qk5PgxEKJsoOZ8R8FYnDan0JY7J1Mu2j/c3mFnsG/mO4XoRkt7c1geM+BwT+ZwYoizJEOTh1cwdD6IOeZLmzsLLrY1jti0h4sELaZfxVgTG+WbBxtLnCGTQxp1B7XO3HVvkP2WRkyCaQkxRkj+qhYTJppJ2whjg9xqiKodT7IOv8O5/gnDRg4C0HbSyFrAfeuiY4iyB37yGMDbzMbZNf39le8OZCzCRBrAC6hqd1Jr+Sk5xmbcPEXv5/pHVx6BBzluYaXaWhzdWx1EW2ugCvsJjCQSDyA2uwfVY7B4gSYtsk+7XvJeOlOsfa/sup4PLIQ2mMbRHPnt7oM5xFkWJnw+rCva2Ub6CK1t9DyDuZFj5hcjzNroWvHhyNfuCXB2rUdi522297dF6OcKHOiBseyzLMzY9zjK1pPI7c6QcOy2AtjD3NOj9Njd3qQeQu0WOzB0lAnyN5Chzqib5/4F2vEZZh8Q2nMF6rCx+ffh84TBzS0ROBO3P0Qc8CCnZrlroJCxw9vZBB06GBTI40ccdKQ1qBAajDkpyZegZzCfQ3UOhFqTrbI3xgOTCD7qBiadsdx1HdTIHAQ+CzzOfYA7C97+SCidJpaB81LyfOWxnzBVGOk8x9DX0Ve+bsg65luZtkF8lMlxjANyFx8Z/KxhDNjSgYrNJ5GbPN6q+qDpGdZhGbDaJPZZv/AEmZwJGwKuOCsg8ofKS5x3srbjCtqqQcqiiljNO5LQZbhXSdVf5tlzNJNKmyHMWiQt7FBbYLKiw2VcNcQnWmxYUczgOooD/NsJ0u2Pqs/mWTMbL40dBxFGuql8Q4DWwlho8wQspkWZTPJZJuWmr7hBucvk8otSjMOpVRhoHAWqHMsa9j9zsgvcZmPmoHZFFJay2Gxd9VcYXEDugt3T1uFMy/Hh+x5qkdN0VXj8xOGOurb1Qa6LAlkhMbAWO3dy8p7p5mDjD9YaNVVdb0sfjPxAYIw6MHURRB9QmMi4+a4hko+YQaXifiEYRgdp1FxoVyB6F3pulZTKMREHSgEnn2Scz8KeLobUPLnaBpCCp4n4VaSXQeUuHTkD3pVXDWezYNwgxVmPlHJvtXQnst+2QHmmMVlsco8wCCpz7Ow9rRC7zHt6qjw8bg0lw62tRlvC8bHF3Mnf0Cn4jLGgWOSDH4Sdw3HRScTnzGxuMhs9B7I86wumNzmmgNyuWZnmDnkgnb/NkDOcZgZpC4nazSNRA1BB3nM8OGusdVDpEggS4qPKjQQQJ01lOJLZnju3n2QQQUOPNOcPVQiEEEDbwjy87O+v0KCCDoeSZ1pYBR5LS4LHahaNBBQ8W5wWMNArn2Ex7mv1dbsoIIOncOZx4jBYKkY12o7bI0EFZjsW5tMuwUvLcK1psDco0EF6yyOyz3EGUahYdSCCDFSOdE6ibVlg8cUEEFxh3FyazjDF0ZBIIQQQc3x825A9h6BR8ECXgN5nujQQbjKGyxkangt51ur+Ce0EEE/D4gqbDiSgggnQzJboNfM7IIIG8VhI9BDm2D0XHONcFEx5MbdPmrZBBBl6QQQ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data:image/jpeg;base64,/9j/4AAQSkZJRgABAQAAAQABAAD/2wCEAAkGBhQSEBUUExQVFRUVFxUaFhcUFhgYGBYYGBgYGhgXFRYYHCYeGBwjGhwXHy8gIycpLCwuGh4xNTAqNScrLSkBCQoKDAwOFw8PFCkcFBwpKSkpKSksKSkpKSkpKSkpKSkpKSkpKSkpKSkpKSkpKSksKSkpKSkpKSwpKSksLCkpKf/AABEIAOoA2AMBIgACEQEDEQH/xAAcAAEAAgIDAQAAAAAAAAAAAAAABgcEBQECAwj/xABCEAACAQIDBQYDBAgFAwUAAAABAgADEQQSIQUGMUFRBxMiYXGRMoGhFEKxwSNSYnKC0eHwCJKisvEkM1MVFkODwv/EABcBAQEBAQAAAAAAAAAAAAAAAAABAgP/xAAdEQEBAAIDAAMAAAAAAAAAAAAAAREhAjFBElFh/9oADAMBAAIRAxEAPwC8YiICIiAiIgIiICIiAnBMFxIfvFvAamIGEoPURls9aolgMhBHdq5BszEqL6FdCOEDc4jeikGy0w1dufdZSq+T1WIRT+yWzeU709tXHwa8/Fe3sJTeB2ocSi5sZ9l7suFp90q0E4AJYn4sxIIa5PNry0Nj49WpgkpfW+Q3GnmPl7yNYbFtp1OQX2J/OdqW06hHwqT0uR9dZ1Whf3Otrc53VNfK2v0kNPSntUkf9s38mUj3v+UDaL/+MW/e1/CRbfHbtXD4eq1NgjKFVDkDnvHNlJDaBQLnmfS2uJ2fbz1sXRqLiMnfUWF2piyujC6tl+6QQQfQecppPsPiw/DjzB4ie80NOqVJvca6EcptcNi82h4/QjqP5RlLGTERKhERAREQEREBERAREQEREBETwxNbKNOJgd6tYKNTPEVi0wSSza8BMxG5SKwdtbUFGmzngqsx9FBY/QSptwtrvWbFNUYGoXQuQBzDG17AkBs3HqeMm+/lY5Kijnh64HqabSp+yzaFJcXWpJmCVUU0w/EFNbGxP6zW6ws8YvaDsWpSrPX8Jp16uYKCbhyviDLw1N2BB5m8xdk7YbKCrEelhbUcDxHXTy+U77RNnd5g3txQrUH8J1/0lvaVLRVlJtwv/Z9pqbiXVfSvZ3jmrYJWdsxFwDzIAFmbU3J6yQYiqqK1RjZUVmbyUasfkAZSm4u9VSk6W+EWuoNri1j9NfW3GWL2g4tvsFdUcIalPKSxAshDM5Hn3avMqp/fLtIbGVKIUZEsrFL3sx4ZmtqTofmByli9mmGsXY2BZFAGmut9LceEpTCbXoop0N+WgvbgAT6SV7n9oeFwxL1BVuPgVBe5seNyAJbElXqwuD8/cTpXoM1IhHyOLmnUsDkfkSDxXWxHMEjnK93O7WkxlZqNVDTatWIw9gCMuUeGo1/iuONreK0shjYL01B9bC35yKrFe3+rQqtRxmDAqUyVqd1UK2YfFZXBH+rXrJru72ubPxd/0vcMPu4jLTv+69yjel7+UgPav2ciu1XH0qoRhTU1KZXR2QZSwe+hygcRy4ynsLhHClxcDkeRtxmpisvs+hiFdQyMrKeDKQQfQjQz0nyVu3v3idn1VqUWOW4L0yTkqDmGXhf9riOs+pth7Yp4vDUsRSN0qoGXqL8QfMG4PmDFgz4iJAiIgIiICIiAiIgJgVnux8tJkY3GLSptUc2VRc/yA5k8AOZImuWr4bniST7yUdqDamd2qWnmjzzrtIrRbzkErf5+YOhHtPn6lWqUcYQSA9AmkCFVdKZKrfKBmNgPEdTzJl67Ye7a8pT2/wBg+72g1QcKqrUH7y+Fx7qD/FNRbNLIw+1ftGHV8oNwym/mLNx56kfOVJiii1WVbEKWXyOUkX8tB+MtXdvCZNn0Sym4FRiCOrsRccvDbT5SjsJjD3mY8SSb+Z/rEOSZ7sVwaoAsQuoueBDLfhysTr6essrtP2gKWz8QumbuUQG41Z6lNDl8wmfUdfOVhuptSmmMoMoDE1FuMl7EmxGVrAg34k6AdZIu1XbiVe+oJZrVKPjGuXKtUugPPXJc9bRe08VQEvOr07cZmWCqL+tusxKrXJM2ymnZFswV9p0s3CgGrWueKWCD/OwPy85fL7USgpFZlRPiDMQAQNTqT8Q425iVF2F7FdquIxGqotLuwerOykgeir9RMHtm2zXfErh6hHdUwroABfMyi5Yj5gDpMXdbmos7fbaNN9m1qtNlqU8jEEG6sB6cRwuJR2A2oH8FSw5DQBR0Ww0C+kkvZ9srE47BYrA0WW7IlRe8JCreoFYZgDYsoPLkZtdlf4d8WwPf4ijS0JUIGqnNb73wADzBMs0l2rLaeGNNihHAn+/78pf3+HranebMekTc0a7gDojhXH+o1JVG/OxWpVzSqZTUprTFQobgvkXMQbDQnX5yxf8ADhhWWhjGPA1aSj1VGJ+jLFRckREgREQEREBERARE4Y2gR3eDaCtWShe5XLUZRzPi7oHlxSo/rSEUTUFJDVVFc/EtNiyr0AYgFrachK/3a219oxi4hjY4urjKyDn3NEUqFAfJTWPzJ5yxmqXkrTIdLrMPEPppMvvNOHKYdV/Ij1kEW2ze8r/fDZxq0la9u5cEva+Wm5VXJA428L+imWHtkWJmBTp5VN1DAixDC4IIsRY6G4uNYaw22DwqmmAHWqjX8akZXDc1IJFtTzlEbR7P8TTeuFQsKDhTYG5RrlKgHNbWvbhLv3V2YuHwwpJqiM5UE3IV2LAG/S9r87X5mZFbaRWuiMn6N1Yd4D8LqCwRltwK3sb8b+cucJZl8+bHZ1xKgLeqpst2ygHW5ZuQHEnprykrxmzcLVohhix3udwT3bd25y/BTudEAGhtc5rmwIAwu0PZ1VMVUqFv+mqtnpsGUhgwByWGpN9OltbmZW4GwUxGHqO170qt1FtCSltT/fCa/WfxGX2ZVbMqhWyfEt/ENOJB5W5ic7N3Wq1agQhEuQLswvcmwAANzrLB2hu6r01fIhqJY5iouwHJuZ4TeYDdSka+ewFiMqnxBLcCvQ/OT5L8Wy2Ds1tnYClRcAMe8ZyOHIj2DcfKUlvnt8YzFNUW+UaD0HP2tLL7W9vOuGZUNgSlHN94ixZwD8rGVLsPCvVqrTphizGyhRck9AOZP9eUs+0v0vj/AA+7HKYOriCCO+dUS/NKItp/9jVB/DLVMi3ZpuvV2fgEoVnzPmdyAbqmc3yKeduJPUmbLfDFVaWz8VUogmqlGqyWFzmCkggcyONvKRHztvztZcRjsTVB8PfOAeVk8II9QoPzlo9gIU4HEsvPFvr1ApUbfifefPuJZzkXLa4GUAfECbAjjcm3zn1L2XbrnA7NpU2FqtT9LWB4io4F10/VUKv8MtEtiIkCIiAiIgIiICR3tD2ocPsvFVRoRSZVPRqlkU+7AyRSC9tik7Fr2/Wo3t071IFb7tk/bdmgGwp7OzepYte34/KW/T1EgW6mzlLU6tvEMFRQeQY5tP8ALJrRBUj04yNtgjzyrToHnFZ5EafaNLNfympw9exy8z9JtsY9jfn06zGOBU3YNlJ5kWt+Rht22bhcrMRzHvb+l5qtu7RQI1wSNLr1B8Jt5+IfWZmCwVZHJZ7hT4SvUW1N5g7cwaVWALZc7hQrWUlwCwC8Lg2JH7pFtIRX+9GzHOFTDoRlov4BYA5MvM3JJuePPpNvuDQXD0qtE6vUIN7aGwItPfeeqKFM1AoY5mznjbxKqf6SeMm27ey6aYVKgRe8qqDYWuSdLDThmtc+d5fE9R/BYOo9awBKoRmPAX4hfPTX26zfUKBL6XvmBIItcD8ZIMLsZVQLYm1yWt8TE3Y+l/LhYT3q0VVhoBobKAAPXykXKpu3HZYTDUnGmbENYA6WamSfSxH1MkXYl2bfZaf23ELatVX9EhGtKmeZvwd9PQacyJLcZselihTWqi1AlWlUAbgGRhr7E6cxJUBNRiuZwROYhGjpbj4JcT9pXDUhW5OF4Hqq/Cp8wLzdgTmICIiAiIgIiICIiAkf3/wHfbMxSAXPcuQOrIM6/VRJBNXvRju5wWIq3C5KNQgm1gQptx87QKx7NMcKmGU2P6P9FfqKfwkfwsvzvJ4G0lb9mChDiKQJID0qqcDdKqHKdNOCLe3MyxVFxaStvRT/AH/xMStUP/HCeterlWamti9bddZFj0KDNfj69Jh45synIeN7es5fE5myA+ZI+gnjVfxW6j5AD8yb/KFdMEj5eIXTWxvf15XmPtLA3akxa/dVRU4anKjqB7spv5Ta0GuOHvNNvNiGXD1CgLObKoGtyzgafLWB5V926OIFXMWPfBM9uRS2XKOFz1kr3a2cQSRfuaSpSojUt4QQxLHyI1tz08oDsbbwRKdHNclRrcA9Tmub3sD7ywtk48UsOBnzMCS1lvY1DmBv0swF+FulpWW3rbSWmGvfw3uTlUCwudTbQC00zbwF2ASizoxt8B8/EHuVZeHDhIJvljXosKa1SqPUBdamZjm0BYW4qbr4eHuZr9m9qYoL3RQPTU27xCcwAPiNrkcbkXNvOMGotLZ20kWsE8QLOqi40zaG2bhwt7iS6U/u/vYlatTWlUVw5pnUeNamcWJU/wCXS9r8ecuCEpERKyREQEREBERAREQEREBNBvrshcXhGwzMyLVKZils2VXViBfhe1r8rzfyO7wbVSitSpUYLTpr4mN7KNLmw8z+ELEPwmzVo7RPdqFp/ZUphR900qoCafuMR/CZLKd/oJF+z7EnE06uLf8A+arUFIW0WjTYonzLZ7k9BJiKQAmWmlxjNY20tbjwIvra3leYncjTQ6cf2v2fQc/abHGUrsqjS7D+vCZH2AA3v9IVo/shN7aEnU+XQTXOpFRtLjMAPkB+d/aS9dlsVY3ygKTcjXQHlIvVq5Ljpfjr/ZhcsilTIXWavbuzXfAYt6YJNJAw+VRWa3ogfSKW0L6e1pYOC2IPsTUScpqo4YgagupBNvK/0licrp8q7OxzHEqwIupN2Y2VV53OnpyvL0wWLU+HPkqBb0zcFatE6hWDH7hOW41XQ8CQah25uRiMHilp11CLmGVh8FQX1ZW5ny4joJIe+enSWnqwA8LDQoQPuPz56flpNViO3aLlcpWYFGVglYA5tbeEi+jWFxpobLrfjXYqa2BDacvLp/KSKouIxbvQRGqEG5IBJUKRd6ttFAt8U0m0cK9CuyhWBvcHLZjfgQNbDmPWWJUl7NcLUr7TwqrTIyVUqMcpAVaZzsSbaXtl9SJ9RymuwfYTlquKqZtAEW5LXY6vcnmBbS33vKXLJQiIkCIiAiIgIiICIiAiIgJV/afs2pisPWo03CnvAxB4OFJshPIXynn8NpaErjfbHJTq1ASAT4gOdgouQPnxkWHZ/g+5wVGlcHuw6kjgWFRyxF/Mk/OSdXJHpIf2bVC2EJPE1qja8gwRvzkva9pGmh2/tBqNN6qhWamtwHBKk3C6gEHg3WY27W9das9I1sqrWruidytlXLTYrTqliSc5DkG+hCDyntvKl6NYH/xv9Bm/KQrdveivg65K0XrUKlWjSNr/AKNybHLa+pVgQCLHreUq3NtYsLh3v94ZfkQb/QGQDE1Lgk8ybyT75YjKqJ1Lk+drKPxb6SHVWuLSLHbZSg1kHWogPpmEuISo9g4W+JpDrUU/UGW2JYzydMRhldcrqGU8QwBB9QZoanZ9gGfP9mQH9nMqn1RSFPtJFErLDwGx6NBClGlTpqeIRAoJ6mw1PrIhtTshwtS/dFqNz8IAZB+6DYgeWaw5ASdxAwNibGp4SglGkLKg8rk8SzW4knWZ8RAREQEREBERAREQEREBERASqd7cHpXUtctVqkk9CxsP4VCr8pa0q7e1blj+22oPHxSVri8+zh7Uqqnk6H3S3/5k0Deciu6GGCGqBxYISOliwHveShVvIrT7YXNm6FHB+a2/OYO7hp4erYuF72oEQHTM+W4Hn8P5dJsdrkBG/dt/mIE88BWp0w71PhUK5JW4GuhtbiGN78tDCuu91TNVXyRbfO5/ORmsoFh16SQbzN+ncdAo9lWaSqvDrBOm73NwmbEqf1Qx+lvxIliSNbk4DLR7w8X0H7o/mZJZYxeyIiVCIiAiIgIiICIiAiIgIiICIiAiIgdKtTKpPQE+wlV7dclBodNWPQX4gf3ylpYqlmRl/WUj3FpVm0sXlCKwN2GhFyLKBckgWXXrJWuLb7lUgaOIcA6MoHXwk319b+wkiorPHdvZ4pbOFhYupdvVtZl4ddBIqPb3IRQa1756Go4j/qKVz7T22Sul7k38Jv05i0ztvUb0yOoP4Ej6zA3ZbvMrWYFmYHMCD4WYE2PLQkEcRaFazb7XxFQ9Xb6G01LNqLzY7WN6z/vOfqZgbOQVayL+syj5XEKtTZtDJRReij35/WZM4E5mnIiIgIiICIiAiIgIiICIiAiIgIiICIiAlU7zYpBia9EuoZWAWmSAfGC4YX43DAW5ZfOWtKS7VNiNV23SKEKRh6VUnr3VZgT6gFYWVb1KlbChelID2WY+EHhE7bOx61cJnXgFdT60yyH6qYokECRXXG4fMLTQ7i7U+0VsRlU93QYUs5uL1QP0iAfsnn+0JIcR+U67F2emHouVFg9StWfzao7O3te3oBEPEB2i12bqWPtf8567p4e+Np+WuvkDGIpEn1F/7E2+5eE/6hn/AFUPuSP6yNVNxOYiacyIiAnnWrqoJYgAcSSAB6kz0kQ382H9tUYeppRIzsbkEsCLWAGthfQnn5QJcDecyK7H2z3FNKJuy01yhjbNlXQXA0uBp8pJ6VUMoYG4IBB6g8IHeIiAiIgIiICIiAiIgIiICVfv5jh/6llHFMLTUnzrVmKr6WS/zloStd79nKMbVqHUsKFv2ciVFHz8be8LO2d2f1mNDFqfhDgr/FSUN6XIv63POSbDLp7TVbjU74N7cWd/9qzb4Z9PL+xIrnEDSeWOxWTDADiwyj53v9LzvWfW0xdpW7mmTydh7hhII1Wa4FpIdz6ACuefhH0J/Oa3F4QW6ek3W7NOyt55fz/pEavTdxETTmREQEi23d4KaV+7uC5XhfRQtyS5+7fgL8bG3OSeo1gTPmPfLaeJfHlGV0z1nyEqbuA5UG3McCPl6wsTbam+qgkKoB43I49Av01Mku4G+18PTTEDKGLCnUzKRYsSqsoOZdOBItbmJXWB2fTrYqhQFQ2qMFd3Fm8RFza2XloBpLF252O4d6dI4U/Z69Nge8IZ+95EVRmF+oIOnAaSLVhAzmazd3Z9Shh1p1agqst/EAR4b6DUk6DTjNnKyREQEREBERAREQEREBK736bLXa17kIT62t7WA9zLElX78V74mp5WHsBJWuKXbi0cuCX9pnPyzED8J6UcVbNy8b/7jPTdeoBgKJHKmD+N/rNXhBZrfP15wNq9S+ttJj42ldEufhqgjocykG/1M9SSZ47U0oPbioVl9UYN+FxIrpWpaWteZ+xanFfnMGrWXrMbCbQK1QdLX68RC+JbE6UqoYXHCd5pzIiIGh3u2gEo5cwTPxY8gCL2HMnh7ymd4cLT7/7RmrMwXKp0sCSRmA1Gusme+eID4moW4KcoHQLYH63MjDhPPxEkAXGunTgfORpg09nZK1DFNmbu61PMQLAnMoAdG1Q8gRcHyvPoUGUhg6Vq1OmBcV3Skyt8JVmFxbkALn8Jd4EqVzERCEREBERAREQEREBERAwNs7TFCkWNrnRQebfy5/KUhtnajs3eX+JwBpq2YnU8hwJtJV2tY/EJiKQpo70xTYgJY2YnKxa50NuBOh+RlZu9dwt8NWJRrqAR+oV1bh58IaXtsum9LZVMH4sgJv0Zr2+oEw6dQhmbpc25m3HKPlN7gBfZ9PvFyn7PTLLxykUwbfIyqdrbwIcaiVHdA11XK1iWFgoJHLU6cDbnIsTzAY41aa1VY2cXFrag6gn5EaRs/Hd4zqx8SOysNCLcvUFSD85Ha20qdBSlLwrluBxsVUL4R004TR43aqqy1RXZ0rhczjKjDKRpdRb4SBe1/DY85FWLVogOqg3DA2+RAIPpce80e8tQUWplT/3HyX4BWtmF/UA+01+y9qoAXNXM3iyszDxWyqzKOCtlyZsuhJvbhbRbW26j1wj0jUWoBkcjRWUliDc6DQMCPylE6wO12S1nY2tpfRusmOAxy1UDA+spjG7UXuzoTe9lW+tze176A3Os2XZVvCtXaFVKb1GR6SOFcscmW4YXJItfIRc3u7ecRm4W/PLE4gIjOxsqgknyE9ZHt+HYYXw/rrcdQLk/gD8pWVY7w401K5ciwdma1vh1v+FvYzUVn8QBPE6cf706/wDE2u0FB8Q+6OnAeZ4iavLmuw1GuvEcNeHEf1kab/dTDZ9oYY3JCMdOjBbgk+ga0uaUruo+IOJpVaKDu6NRFqO7ZVcOcjJTH3m8V7nQWGutpdIMqVzERCEREBERAREQEREBERA1u0tnhzci+lpp6mwlv8GnkAPe0lJnBEi5a/amD7zCtTuRmTKCvEHSxHobSs8V2TtUZScQQysCpFEXB5/FUPGW5acFZTKsq3ZrVY2bElj50Vt8hm0msTsaQZs1ascx+6KSjjyBRpcNoKwZV9s3szoU7XFRwEK2d7KASp4IF5ga+UzG7OcGxF8PTa36wLf7iZNQJyJDKJf+wsIBb7NRt07tT+M2OxN2qGGe9GkiXWxKIq3HGxKgX1Am8M4EGWr21g8RUFqNdaIA/wDHmYnzYmyj0BPnykVfBbRcWqlmAvremMw8rAH3tLAnFpTKrcRujiXBHd2Dccz3H0HGdsDuFWUjMtNgFtlJIHxA6EAk6XGo6ektC0SYMq+2huxjTTSnQelQAYMSFdjcMzWGUgW+Hp8MmWwcNVp4dFrVO8qAWZyLZvl/Mk9TNhEoREQhERAREQERED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06" name="Picture 2" descr="http://www.thecampuscompanion.com/chapter-life/files/2012/05/Dirty-Rus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14600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08" name="Picture 4" descr="http://www.shescribes.com/wp-content/uploads/2010/10/PA07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524000"/>
            <a:ext cx="3968750" cy="297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Which things are </a:t>
            </a:r>
            <a:r>
              <a:rPr lang="en-US" sz="9600" b="1" dirty="0" smtClean="0"/>
              <a:t>soiled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22530" name="AutoShape 2" descr="data:image/jpeg;base64,/9j/4AAQSkZJRgABAQAAAQABAAD/2wCEAAkGBxQSEhUUEBQUFBQUFBUUFBcVFBQVFBQUFRUWFhQVFBQYHCggGBolHBQUITEhJSkrLi4uFx8zODMsNygtLisBCgoKDg0OGxAQGzQmHyUyNCwsNiw3Nzc3MCw3Nzc0LCw2Ni40Ny8uMSwsLDc3LjQ3LDU3LzQsNyw0LCw0Nyw3N//AABEIALYBFQMBIgACEQEDEQH/xAAcAAAABwEBAAAAAAAAAAAAAAAAAQIDBAUGBwj/xAA7EAABBAAEBAQEAwcEAgMAAAABAAIDEQQFEiEGMUFREyJhcTKBkaEHFEIjM1KxwdHwFWJykhbhY4Ki/8QAGgEBAQADAQEAAAAAAAAAAAAAAAQCAwUBBv/EACsRAQACAgECAwYHAAAAAAAAAAABAgMRBCExBUFxEhMiUWHwIzKBkcHh8f/aAAwDAQACEQMRAD8AxwQISw1AhA2lBGGo6QG1OBNhOtCAwEdIwEdIEFBKpEUCURRoIEpQCACUEApCkaMIAGoaUoI0DRCQU6U25AlEjRICQQRhASJKKJAVIwjRgIAEpABKAQBGAgggJybKdKQQgbpBKpBAAEkpykkoEowEdJbGICDEsNSw1HSAg1K0owlIG6SSE4UkoG6RUnKSaQABEjKSSgNGEgFKCBVoWiRWgMpBSrSXIEFJSnJKAIIIIDKCJKAQABKaEQCdaEBUjpKpBAlElpJQEiIS6RFA3SCVSNACEkhOOCQgACcaEkBLCBQRFGiQGEdokRQGSk2iJSbQLSbSHOQBQG4pJU7LcpmxGrwI3SaAC7TWwOw5lHjcmxEIuaGRje5adP15IIASkHsLTTgQexFH6FS8vyuac1DG53cgeUe7uQXkzERuRERK7k4VxI5Ma48tLZGOd9AVTzwuYS17S0jmHAgj5FY1yUt+WdvZiY7tJwNwv+dkLnnTDHWs9XHowf1K6Bxtk0P5CRrI2t8JviMIABBaeXeiL+qXwVAzD4GPai+MSvvmfEo/bYfTuqfifOrwjw5xLiwtAqxvQ3+dJa8QRDlTgkJbimys3g0AiCUAgACUgEdIDanWpDQlhAZRI0SAFEjKSgUiKNEgJBGiQOOCRSeeEikCQEoBABLCBNIJSCAwElwS0hyBlyQSnXJpwQItKaUgoAoLzhnPX4OYSsGoVpe0mg5p/kexXX8s4hw2NZ+zduR5oyQHjuCOvuNlwYOSmSlpBaSCORBooO9yGKQmKdrX7+USMBDq9+tXt9ETsoidF4UQMLbO8dNII6EVtY3XLMn4rOkxYtz3NIpsgOp0fUbbOoHfyuFdit9k2ZvAHiVI0ABs7Xgtc3o2ba2/8nAUTypasta3+G8biWym+9WT4pynEYQa8OGRsZJb5CS+VwdQ1McfgHmIoC+m6gcNY1+Pa+LGMe63VFKWjyeUfq9/cfzXSsfUg0yDUzS4OYQDqFbtP9efTuucZhmL8PO1uFki8HYhjt/iAIBAG+59OfIdOVGKJtNY776T5xCubbjcuhYLFMEcWHlJbK2LS0keSTQytTDy5NBrmsTxk8MwzgRTpJw3kK0s1OdXpZarDLMxp/hzAnzB0dj4HUbLd7aK2o7ebZUv4k4gB8MIJIY177PeR3sP4PurMVrzeK37wntWIrOmNJTaNxRBXNBQSwkhKagMBKAQpGEBhKSUoIDQR0iKAikFLKSUBhKASQlhAVIJaCBcibASnuSAUDgCIlC0RKA7RhScLlskg1MaSLpaLCcESvY4k6SG6mg9fSv6oKvIsqExt3watBANOBcxxa72tqnZTw/NLhpW+GQ4vY5mrygluxon0JU3hFrWCVko0vZINX8VUS3brRafqtuJ+l9+vWr23Qc8y/hCdkrTNG1zKddEOA2oah7lUOZ5WYo4n3YkZZvmHi7Fdqr7rr8mMa0A8w40D78ifoVguPhbYqLd3PoDsNr9v7oMM5IUsYYlTX5NI1oc6NwaeTi00fmgqQjJVg7BkC6Ncrra+1qPJCgjWrnL88kjIc1xBaAKbeqhtbKPOuY9FTPapWW5XNMf2TC4XV9AavmpuVix3pu8615/JsxXms9GwwvEpc18QBYXNJ8SNoDmPPIhvwk9thuBdrBx4J1y63l3hvZc36S0i3aa5kOc4UBzoDcb7/B5Yz8vC6ZoprWayenKn7c67qv4kxEDHmManNga2eZzWsoM1aY4tTtreXUPfsSuNxudE39isf7H1/VfkxT7O5lAySXWxpp8pidpppcHA3qp3+39Vnfc1Q3Vt+ImH8uHm/U6PQ8XZDm7i9z/ABH6LMZfxhC5j2zNcKc59WSxzSb3o+d177jrtW61WQQfm2Q4YRPGGlEr2Sks1Bnme0gE6gNRFWOWnuL6N5mtovbppLMbrphbRhWXEeTOwc7oXEOoBzXDq08iR0O3JVgV9bRasWr2lMdCcaE0xOtWQUAlAIglICRhCkEB2giRoCKSUpJJQEEoFItGEDtoJFoIHHptOPSUACBQSSg3nDfE0MULQWjUBpPe+/2C18GcxuA00SANJ607l/ZcFmFP2NXRW94RnLiGg76S3+oQP/iE5+GlZiItxINLx3Ldwfpf0UdvGkbhbSbJ5UNgNx8wtPnWSPxUIY6gQ4HfoOo+9LBZpwHNFNTG3E47OBvSK/UgtIOKC/w9A+GgPeufLlzSMzgL5mB4NEattyQ4neh6AKDlmVDDyAOOrmR7b/2WtdimNkEjhu1oA7Ad0CsLwrFqLt/DLPLq+IPPcfQq/blzX4cwuc7TQbe1iqP9FC/1EPFtJ9U+2QOqnHfnugr8Xw88QiJjrj1hzgR5iL5g8goWI4Pgdehzh7EED5FaaWck6Wn0WYzrGRYTEeI4PL3sBIaWhoA23B/zZTcqt7YpjHMxPlplSY31UOZ8DyAXE9r/AEPld8uhVlw3hJMPFocKc52o3VN3AI29FFxPHjWj91IR7ss+yIZ6+ZtugmiB6vA+vdfO8u3Oti93niNb7/c/wuwRj9vdVtekFg3oAc+g6KnmEckBbIwOjmaGS8gQG/u33/tNH5clIinaWsBPm82rndcgbSmYZkrSyPyjTpqqA8tcunO1zqfBO5+bodJhkOHOEY5wHx+LIxzgQzQWB1Wac4tFgb9QPqus5VFNCyU6GuOnVExrxqJ8wLLIAApsZu+p7JeR4dkTWsYAANgB0V1AwHmOyyyc/Lnvry+v9IMkVr0iHAM3xsk00kk3xucdQ/hrbTXSqr5KM0LpX4i8IxMiOJw7dDmkeI0fC4OO7q6GysXw3hYpJgyfVpdsNJA83S19lxc1MuOJpGojogtGpRoMDI5utrCWgkWN+QsomQOLS8A6WkAnoCeS61k2Uwwt0tFDc0SSNxv79FNky2B7TG5jNLhWwrYGhyVDFxgtI5gixe/Ud0AVrOPcrEIhLSC3SYx3ptVf1KyQQLRIrUjG4GSLT4ja1Cx7IGEVpJKLUgUSkFyQ5yQXIHNSXaj6k41yBy0EjUgglvSAOycctTwD4PiEStGpxppPTY7elmkFDJk07YxK6GQRn9Wk18+yr5WEcwQu7Q4ljW6b1Ai2+rT0P3Cx2e8PNlDmxgAjzM9L/T7IOcy5XK+MyMbYZuT6df6J7h7OTG6xzFbrpWVZG5mFdE6rc0j6hY7DcCTMe1hogndw6fJBpMNxOHFjQedWtG7NG0Aao7FYbPciZhnxtiJL6t2/0/qih11ZdyQaLH4TC+MXkPkcQA2NnL5ge6gZ/jHlrg2J0bbqi2roV8VJzhnMzHFK8NBIdb3nnVbfIABUWU8QSYvU/FPH8LWgU1vs3v6oGsDnjo9nV2r0CuMFmRJuxyvnyCx/EszNYEHTZx6k9Vvcg4Ye/DRue/S5wBrSKDe3uglYLGajZo7d6S+IeFXYvQ5rxHVh2xdsa5euxUDwW4aYMkcA1zg3UeVm+fbl91t2N0gUdvsgpcFwfh4Wjwm+cD43+ZxPffl8qUTFYLcggHSadW4BIuie9b0tPNGHtLTdEEHSS079iNwo+WZZHDE2FjfKL5mySSS5xJ3JJPNfL+JeGXrvLFpn1VYs2ujFY3Ko2tL/AIA0E2NjQ3r6rK4PN3Anyn10nn/uI6nYfRarjzM49Yw0PQgykHr0Z8uZ+SoMHhx/nzKr8N8O/Dm2frvt6PcnJtvVZdBGFkji8RjBKW+fSDTnitw08rqyPkjyfjDCT0Gyhjj+iXyOvtZ2PyKVwZmQkh8Mnzw0310H4D9iP/qub/iJk35fFuLRUc1yN7BxP7Rv139nBS8bw7F7y2G/S0dp+/3Y5Ms26uv47BMnjMco1McKIBIse4KxGa/h01gMmEe/UwhwY6nA0boOFEfdc+y7OZ4P3M0jB2Djp/6nb7LUYT8S8U0ASMik9ac1x99Jr7K7HwuRx53jttqm0T3TYuJtPleN7o3zuiDan4HO9Z1A7itvd2/8gsTicV48r5HANMjtRDeQJPRaHJYmtO/b+RXYjeurWs82wuHm0Nxcj4w4uLHAir9SQo8v4fM0XHMXX8JoEH5BVvHmJBZEzrZPy5Kp4Zz9+HkbbnGM7FvOvUBeiYeEJ2ytb5SCfiuht3W5zLhuPFNjEriDG2vL1sUE5iZ3yhhjbsd9/KfmHUU4/EvZ+82JIIo7bIM+fw4Zq2lcW0diADfTcLB55lkmGkLJGkCzpJGzgOoK7THiRyv1G/T+6i5zhYZQ10rWudEdTNXQ+v8AnRBxbEYCVjGyPY5rH/CSK1ew5qEXLpPEzMPPvisUW6RTGs0hjfZu5JXOse1ge4ROL2A+VxFEj1CBrUnGvUe0epBI1oJjUgg3WTcKPn3dLFFYBAcbeQeR0DkD3JVt/wCATxO1xSxyUOVFhsWdjuP5LJ5FFO3Ea/LpBa1/MEivLpa0Gm115Ls2ExmoDYnYbtLHj7UfsgxP+ovjcI5GlsgN0ex50eRCs8Dj63PNPcZYTxoS5jS6WI649LTrscxp5kEcwuajiN0b6laW3vuCCPqg63HjAnPzIN91zqDi2M1urXBZv4t+HuSgRmOX/tnSOf5fXptVeyr2sOIf4cHJu73dm9a9VeR5C+Z1yu8gGzRe7j1Klsyw4ejC0CjdAbH0KCkyJml8ra28za6V0+y5/nWDmwcpa0kNJLmEbgtvb5rpOKzmKJs0jGXPK5sbI/4XHZzj0rr8lAGWxw3NjHCSRw31U4C/0saefuUGGwB1UX7kmz7k2V3fKJQYI6/gH8lxPEDW58sMbhEDueg33o9fkupcM5i0wM35NpA1xY1hrU0Ha9xe4OxTGQ8ThpEcx8vIE9PRVnGeZAyaWnkBf86WJxWLQd0LiBqZuD9wkzTl7HMjdolLHCMkXpdWxrrR3+S5Tw1x1JhvJIPFi7X5m+xVtxVxtDJCPyhe2bU1wNVoo2Tf2+aTGxjcNiCSddl4cQ6zbtQJ1WTzN2riLGMDdzXuqHL26i4k2XG3X1J3J+6bxt6yCKrakGl4a4lEGNbIdonDw5P+JOz/AJGj7Wtx+KODbJgvE6xPY4H/AGvIYR7eZp+QXHgryfied+EGEeWmMFu5B16WkFrLuqBA6XsFDn402zUy08u/oyi3TSmQRIrVzFKw2J081d4fOPDF1Z6Ws2CtJmEDfyTHBvm1Cz1pAxhIpMwxLWFwbYJs8mMbuSB1PotgzG5flgqOppurhT3k/wDLkwegpcy1JBKDoLuP55nEQxsjaOptz/rdfZCfPppABLTiORqiPpz+ay+RbNvuVpMFB4rqaW3tzcBz7XzQW2X5pE4tEkmh1fqFNvtqHL5qxzJ8wj1YaMSuJZTSR1dTnXyIA32WZz/KxCwuJJ8hLrFU7ewn/wAN5HRYZjZGubqJe3U0jYv5gdqQDi3JcRLFIfyzSWyN8Ixtb4nhhtyOdRvc3ssC/LXNgfLJqYWytiDC0gklpc673FCvqu54bGUAC4O3qx3LuW/SlX8VYeJ8XiPbbof27elmIat/4thSDhZKTqSZZi4lx5uJJ9ybKfwUN7kXfw9rvme4H+dkEvC4QEXI8MvlfM9+vsgpo0N/eeYn5ivn7oIK6TH4iAtIJIbs17dnVzokb/VbHIOOnn944OP/AMjWl3/bYqiay1PwuGaP0j6BBs3cRP0tdH8R35nYLnn4hYp80zXSEF2jnVHn17rT4dqzfGWFdqa6tqr52gzmX4Vz3ABdU4TgbE0auZWG4ejp1qxz/NnR6dB6oOvQTCtk694IXJ8n4yeaDt1r8DnD5BYaSgzX4jnRLDo2PmJrmd1Cw+Cfi/PKS2Plz8z67dh6p3Os1ZPMGys8zC4C/X0U2GcNiYBtTQEB44N8IxNprdJaAOgqlR8P5o6NhG5o7egClzSFxoblX3DnD+mPzjnf3QZN0b5ySOZVPiMM9rqc03dfNdZyzh9sVho2ux80Mfw0151VuN0HI5sO5lahVpMcZcQGgknYACyT6BbDiLInue0MHlA391BwGK/01/iPY2QnYb7geiB/KuD8YRfglt8tRAP0UPNOGcXG4ufA+ibtvnH/AObXSuHOM4sUBTHtJ/2kj6rUgoPOjWG6o3dV1tajAcEzSAG2tsdV0PiODDAB0kbdd+U0LB91Cw+O5BpQY3EcAYloJBY6h3IJ9FmMZgnxO0ytLXdiu0QT9b6qm4zyhuIhLgPPHZFdR2QcpWpkmacBRO9ive+qyyuIpgcI5vUG0FK4pDiic5O4LBvme2OMW53fZoA5ucegAQXXDuW4qUfsYHvYf1VpZ/3dQP1W9yfITBRna3xDvQfqAF9qr7lZnLs7w0L2wiXFYuRg3LJXRQsAoeVrDbgPW1dR5uZnF12R05UBzBtBrIZbPTluHbi+49UuXCxkD51XrzpUuHxdWRyJAO98v6K0kl8tAbbcuiCmxWFeHMbG1wIFkuIAPYj1WP40z6RsXh8jJqaSf4QQX172Ba3ebztDGucC4Ndp58iR1XKOLJvzGJ0R7NibpJ9zZ9+YHyQUeFwxfZJ0sbu539B3KmxTaW63baq0M6hg+G/5pnG4thYGM+EO0/8AKtt/cgpT3Fo8WXd7v3TK8rR1ce/RBFx/iavPzoGrBoHcXXI+nNBMl17ncnmgg2EDLVph4UMNhlZ4eBAvDQqW7CNcKcAfdHGxSY0GMx+WaMQ1sewk6DoRzUHjPBaHMAGwG57nuVuhhwZmOI5X8rH/AKUPifBCQhtAkk79hSDE5DhxYtdHy3SxljssjkWVUS552BIA713Wic90g0RBBluMHftInDu4H50f7ptmJ/Zi+Y2+60GY8Izzho2bTrvn6I5OBpAPjv5IKnh4h0o1cr+q6G3EgAAclgTkkkDgSeSucLju5QaqLFjqnJMT2Wbixd9VMbP6oJGLi1jYblZpnA0k03iTnUwHys/v3Wqy6UFwC0HTZBSwy4fCtDXFrKHLYIf+V4arD7HLYLL/AIj5FPO3VELrp1oLF8Ktc54gcwhzSbvkN+qDVcX56J3gQhxDRuSDVqsy7N3XR5hdLwOVRCMM0git9uahS8IQmUPAquYCDN4fMTsa2K1OUu8QEbbhNYvhiPSfDJB+qk5PgxEKJsoOZ8R8FYnDan0JY7J1Mu2j/c3mFnsG/mO4XoRkt7c1geM+BwT+ZwYoizJEOTh1cwdD6IOeZLmzsLLrY1jti0h4sELaZfxVgTG+WbBxtLnCGTQxp1B7XO3HVvkP2WRkyCaQkxRkj+qhYTJppJ2whjg9xqiKodT7IOv8O5/gnDRg4C0HbSyFrAfeuiY4iyB37yGMDbzMbZNf39le8OZCzCRBrAC6hqd1Jr+Sk5xmbcPEXv5/pHVx6BBzluYaXaWhzdWx1EW2ugCvsJjCQSDyA2uwfVY7B4gSYtsk+7XvJeOlOsfa/sup4PLIQ2mMbRHPnt7oM5xFkWJnw+rCva2Ub6CK1t9DyDuZFj5hcjzNroWvHhyNfuCXB2rUdi522297dF6OcKHOiBseyzLMzY9zjK1pPI7c6QcOy2AtjD3NOj9Njd3qQeQu0WOzB0lAnyN5Chzqib5/4F2vEZZh8Q2nMF6rCx+ffh84TBzS0ROBO3P0Qc8CCnZrlroJCxw9vZBB06GBTI40ccdKQ1qBAajDkpyZegZzCfQ3UOhFqTrbI3xgOTCD7qBiadsdx1HdTIHAQ+CzzOfYA7C97+SCidJpaB81LyfOWxnzBVGOk8x9DX0Ve+bsg65luZtkF8lMlxjANyFx8Z/KxhDNjSgYrNJ5GbPN6q+qDpGdZhGbDaJPZZv/AEmZwJGwKuOCsg8ofKS5x3srbjCtqqQcqiiljNO5LQZbhXSdVf5tlzNJNKmyHMWiQt7FBbYLKiw2VcNcQnWmxYUczgOooD/NsJ0u2Pqs/mWTMbL40dBxFGuql8Q4DWwlho8wQspkWZTPJZJuWmr7hBucvk8otSjMOpVRhoHAWqHMsa9j9zsgvcZmPmoHZFFJay2Gxd9VcYXEDugt3T1uFMy/Hh+x5qkdN0VXj8xOGOurb1Qa6LAlkhMbAWO3dy8p7p5mDjD9YaNVVdb0sfjPxAYIw6MHURRB9QmMi4+a4hko+YQaXifiEYRgdp1FxoVyB6F3pulZTKMREHSgEnn2Scz8KeLobUPLnaBpCCp4n4VaSXQeUuHTkD3pVXDWezYNwgxVmPlHJvtXQnst+2QHmmMVlsco8wCCpz7Ow9rRC7zHt6qjw8bg0lw62tRlvC8bHF3Mnf0Cn4jLGgWOSDH4Sdw3HRScTnzGxuMhs9B7I86wumNzmmgNyuWZnmDnkgnb/NkDOcZgZpC4nazSNRA1BB3nM8OGusdVDpEggS4qPKjQQQJ01lOJLZnju3n2QQQUOPNOcPVQiEEEDbwjy87O+v0KCCDoeSZ1pYBR5LS4LHahaNBBQ8W5wWMNArn2Ex7mv1dbsoIIOncOZx4jBYKkY12o7bI0EFZjsW5tMuwUvLcK1psDco0EF6yyOyz3EGUahYdSCCDFSOdE6ibVlg8cUEEFxh3FyazjDF0ZBIIQQQc3x825A9h6BR8ECXgN5nujQQbjKGyxkangt51ur+Ce0EEE/D4gqbDiSgggnQzJboNfM7IIIG8VhI9BDm2D0XHONcFEx5MbdPmrZBBBl6QQQ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xQSEhUUEBQUFBQUFBUUFBcVFBQVFBQUFRUWFhQVFBQYHCggGBolHBQUITEhJSkrLi4uFx8zODMsNygtLisBCgoKDg0OGxAQGzQmHyUyNCwsNiw3Nzc3MCw3Nzc0LCw2Ni40Ny8uMSwsLDc3LjQ3LDU3LzQsNyw0LCw0Nyw3N//AABEIALYBFQMBIgACEQEDEQH/xAAcAAAABwEBAAAAAAAAAAAAAAAAAQIDBAUGBwj/xAA7EAABBAAEBAQEAwcEAgMAAAABAAIDEQQFEiEGMUFREyJhcTKBkaEHFEIjM1KxwdHwFWJykhbhY4Ki/8QAGgEBAQADAQEAAAAAAAAAAAAAAAQCAwUBBv/EACsRAQACAgECAwYHAAAAAAAAAAABAgMRBCExBUFxEhMiUWHwIzKBkcHh8f/aAAwDAQACEQMRAD8AxwQISw1AhA2lBGGo6QG1OBNhOtCAwEdIwEdIEFBKpEUCURRoIEpQCACUEApCkaMIAGoaUoI0DRCQU6U25AlEjRICQQRhASJKKJAVIwjRgIAEpABKAQBGAgggJybKdKQQgbpBKpBAAEkpykkoEowEdJbGICDEsNSw1HSAg1K0owlIG6SSE4UkoG6RUnKSaQABEjKSSgNGEgFKCBVoWiRWgMpBSrSXIEFJSnJKAIIIIDKCJKAQABKaEQCdaEBUjpKpBAlElpJQEiIS6RFA3SCVSNACEkhOOCQgACcaEkBLCBQRFGiQGEdokRQGSk2iJSbQLSbSHOQBQG4pJU7LcpmxGrwI3SaAC7TWwOw5lHjcmxEIuaGRje5adP15IIASkHsLTTgQexFH6FS8vyuac1DG53cgeUe7uQXkzERuRERK7k4VxI5Ma48tLZGOd9AVTzwuYS17S0jmHAgj5FY1yUt+WdvZiY7tJwNwv+dkLnnTDHWs9XHowf1K6Bxtk0P5CRrI2t8JviMIABBaeXeiL+qXwVAzD4GPai+MSvvmfEo/bYfTuqfifOrwjw5xLiwtAqxvQ3+dJa8QRDlTgkJbimys3g0AiCUAgACUgEdIDanWpDQlhAZRI0SAFEjKSgUiKNEgJBGiQOOCRSeeEikCQEoBABLCBNIJSCAwElwS0hyBlyQSnXJpwQItKaUgoAoLzhnPX4OYSsGoVpe0mg5p/kexXX8s4hw2NZ+zduR5oyQHjuCOvuNlwYOSmSlpBaSCORBooO9yGKQmKdrX7+USMBDq9+tXt9ETsoidF4UQMLbO8dNII6EVtY3XLMn4rOkxYtz3NIpsgOp0fUbbOoHfyuFdit9k2ZvAHiVI0ABs7Xgtc3o2ba2/8nAUTypasta3+G8biWym+9WT4pynEYQa8OGRsZJb5CS+VwdQ1McfgHmIoC+m6gcNY1+Pa+LGMe63VFKWjyeUfq9/cfzXSsfUg0yDUzS4OYQDqFbtP9efTuucZhmL8PO1uFki8HYhjt/iAIBAG+59OfIdOVGKJtNY776T5xCubbjcuhYLFMEcWHlJbK2LS0keSTQytTDy5NBrmsTxk8MwzgRTpJw3kK0s1OdXpZarDLMxp/hzAnzB0dj4HUbLd7aK2o7ebZUv4k4gB8MIJIY177PeR3sP4PurMVrzeK37wntWIrOmNJTaNxRBXNBQSwkhKagMBKAQpGEBhKSUoIDQR0iKAikFLKSUBhKASQlhAVIJaCBcibASnuSAUDgCIlC0RKA7RhScLlskg1MaSLpaLCcESvY4k6SG6mg9fSv6oKvIsqExt3watBANOBcxxa72tqnZTw/NLhpW+GQ4vY5mrygluxon0JU3hFrWCVko0vZINX8VUS3brRafqtuJ+l9+vWr23Qc8y/hCdkrTNG1zKddEOA2oah7lUOZ5WYo4n3YkZZvmHi7Fdqr7rr8mMa0A8w40D78ifoVguPhbYqLd3PoDsNr9v7oMM5IUsYYlTX5NI1oc6NwaeTi00fmgqQjJVg7BkC6Ncrra+1qPJCgjWrnL88kjIc1xBaAKbeqhtbKPOuY9FTPapWW5XNMf2TC4XV9AavmpuVix3pu8615/JsxXms9GwwvEpc18QBYXNJ8SNoDmPPIhvwk9thuBdrBx4J1y63l3hvZc36S0i3aa5kOc4UBzoDcb7/B5Yz8vC6ZoprWayenKn7c67qv4kxEDHmManNga2eZzWsoM1aY4tTtreXUPfsSuNxudE39isf7H1/VfkxT7O5lAySXWxpp8pidpppcHA3qp3+39Vnfc1Q3Vt+ImH8uHm/U6PQ8XZDm7i9z/ABH6LMZfxhC5j2zNcKc59WSxzSb3o+d177jrtW61WQQfm2Q4YRPGGlEr2Sks1Bnme0gE6gNRFWOWnuL6N5mtovbppLMbrphbRhWXEeTOwc7oXEOoBzXDq08iR0O3JVgV9bRasWr2lMdCcaE0xOtWQUAlAIglICRhCkEB2giRoCKSUpJJQEEoFItGEDtoJFoIHHptOPSUACBQSSg3nDfE0MULQWjUBpPe+/2C18GcxuA00SANJ607l/ZcFmFP2NXRW94RnLiGg76S3+oQP/iE5+GlZiItxINLx3Ldwfpf0UdvGkbhbSbJ5UNgNx8wtPnWSPxUIY6gQ4HfoOo+9LBZpwHNFNTG3E47OBvSK/UgtIOKC/w9A+GgPeufLlzSMzgL5mB4NEattyQ4neh6AKDlmVDDyAOOrmR7b/2WtdimNkEjhu1oA7Ad0CsLwrFqLt/DLPLq+IPPcfQq/blzX4cwuc7TQbe1iqP9FC/1EPFtJ9U+2QOqnHfnugr8Xw88QiJjrj1hzgR5iL5g8goWI4Pgdehzh7EED5FaaWck6Wn0WYzrGRYTEeI4PL3sBIaWhoA23B/zZTcqt7YpjHMxPlplSY31UOZ8DyAXE9r/AEPld8uhVlw3hJMPFocKc52o3VN3AI29FFxPHjWj91IR7ss+yIZ6+ZtugmiB6vA+vdfO8u3Oti93niNb7/c/wuwRj9vdVtekFg3oAc+g6KnmEckBbIwOjmaGS8gQG/u33/tNH5clIinaWsBPm82rndcgbSmYZkrSyPyjTpqqA8tcunO1zqfBO5+bodJhkOHOEY5wHx+LIxzgQzQWB1Wac4tFgb9QPqus5VFNCyU6GuOnVExrxqJ8wLLIAApsZu+p7JeR4dkTWsYAANgB0V1AwHmOyyyc/Lnvry+v9IMkVr0iHAM3xsk00kk3xucdQ/hrbTXSqr5KM0LpX4i8IxMiOJw7dDmkeI0fC4OO7q6GysXw3hYpJgyfVpdsNJA83S19lxc1MuOJpGojogtGpRoMDI5utrCWgkWN+QsomQOLS8A6WkAnoCeS61k2Uwwt0tFDc0SSNxv79FNky2B7TG5jNLhWwrYGhyVDFxgtI5gixe/Ud0AVrOPcrEIhLSC3SYx3ptVf1KyQQLRIrUjG4GSLT4ja1Cx7IGEVpJKLUgUSkFyQ5yQXIHNSXaj6k41yBy0EjUgglvSAOycctTwD4PiEStGpxppPTY7elmkFDJk07YxK6GQRn9Wk18+yr5WEcwQu7Q4ljW6b1Ai2+rT0P3Cx2e8PNlDmxgAjzM9L/T7IOcy5XK+MyMbYZuT6df6J7h7OTG6xzFbrpWVZG5mFdE6rc0j6hY7DcCTMe1hogndw6fJBpMNxOHFjQedWtG7NG0Aao7FYbPciZhnxtiJL6t2/0/qih11ZdyQaLH4TC+MXkPkcQA2NnL5ge6gZ/jHlrg2J0bbqi2roV8VJzhnMzHFK8NBIdb3nnVbfIABUWU8QSYvU/FPH8LWgU1vs3v6oGsDnjo9nV2r0CuMFmRJuxyvnyCx/EszNYEHTZx6k9Vvcg4Ye/DRue/S5wBrSKDe3uglYLGajZo7d6S+IeFXYvQ5rxHVh2xdsa5euxUDwW4aYMkcA1zg3UeVm+fbl91t2N0gUdvsgpcFwfh4Wjwm+cD43+ZxPffl8qUTFYLcggHSadW4BIuie9b0tPNGHtLTdEEHSS079iNwo+WZZHDE2FjfKL5mySSS5xJ3JJPNfL+JeGXrvLFpn1VYs2ujFY3Ko2tL/AIA0E2NjQ3r6rK4PN3Anyn10nn/uI6nYfRarjzM49Yw0PQgykHr0Z8uZ+SoMHhx/nzKr8N8O/Dm2frvt6PcnJtvVZdBGFkji8RjBKW+fSDTnitw08rqyPkjyfjDCT0Gyhjj+iXyOvtZ2PyKVwZmQkh8Mnzw0310H4D9iP/qub/iJk35fFuLRUc1yN7BxP7Rv139nBS8bw7F7y2G/S0dp+/3Y5Ms26uv47BMnjMco1McKIBIse4KxGa/h01gMmEe/UwhwY6nA0boOFEfdc+y7OZ4P3M0jB2Djp/6nb7LUYT8S8U0ASMik9ac1x99Jr7K7HwuRx53jttqm0T3TYuJtPleN7o3zuiDan4HO9Z1A7itvd2/8gsTicV48r5HANMjtRDeQJPRaHJYmtO/b+RXYjeurWs82wuHm0Nxcj4w4uLHAir9SQo8v4fM0XHMXX8JoEH5BVvHmJBZEzrZPy5Kp4Zz9+HkbbnGM7FvOvUBeiYeEJ2ytb5SCfiuht3W5zLhuPFNjEriDG2vL1sUE5iZ3yhhjbsd9/KfmHUU4/EvZ+82JIIo7bIM+fw4Zq2lcW0diADfTcLB55lkmGkLJGkCzpJGzgOoK7THiRyv1G/T+6i5zhYZQ10rWudEdTNXQ+v8AnRBxbEYCVjGyPY5rH/CSK1ew5qEXLpPEzMPPvisUW6RTGs0hjfZu5JXOse1ge4ROL2A+VxFEj1CBrUnGvUe0epBI1oJjUgg3WTcKPn3dLFFYBAcbeQeR0DkD3JVt/wCATxO1xSxyUOVFhsWdjuP5LJ5FFO3Ea/LpBa1/MEivLpa0Gm115Ls2ExmoDYnYbtLHj7UfsgxP+ovjcI5GlsgN0ex50eRCs8Dj63PNPcZYTxoS5jS6WI649LTrscxp5kEcwuajiN0b6laW3vuCCPqg63HjAnPzIN91zqDi2M1urXBZv4t+HuSgRmOX/tnSOf5fXptVeyr2sOIf4cHJu73dm9a9VeR5C+Z1yu8gGzRe7j1Klsyw4ejC0CjdAbH0KCkyJml8ra28za6V0+y5/nWDmwcpa0kNJLmEbgtvb5rpOKzmKJs0jGXPK5sbI/4XHZzj0rr8lAGWxw3NjHCSRw31U4C/0saefuUGGwB1UX7kmz7k2V3fKJQYI6/gH8lxPEDW58sMbhEDueg33o9fkupcM5i0wM35NpA1xY1hrU0Ha9xe4OxTGQ8ThpEcx8vIE9PRVnGeZAyaWnkBf86WJxWLQd0LiBqZuD9wkzTl7HMjdolLHCMkXpdWxrrR3+S5Tw1x1JhvJIPFi7X5m+xVtxVxtDJCPyhe2bU1wNVoo2Tf2+aTGxjcNiCSddl4cQ6zbtQJ1WTzN2riLGMDdzXuqHL26i4k2XG3X1J3J+6bxt6yCKrakGl4a4lEGNbIdonDw5P+JOz/AJGj7Wtx+KODbJgvE6xPY4H/AGvIYR7eZp+QXHgryfied+EGEeWmMFu5B16WkFrLuqBA6XsFDn402zUy08u/oyi3TSmQRIrVzFKw2J081d4fOPDF1Z6Ws2CtJmEDfyTHBvm1Cz1pAxhIpMwxLWFwbYJs8mMbuSB1PotgzG5flgqOppurhT3k/wDLkwegpcy1JBKDoLuP55nEQxsjaOptz/rdfZCfPppABLTiORqiPpz+ay+RbNvuVpMFB4rqaW3tzcBz7XzQW2X5pE4tEkmh1fqFNvtqHL5qxzJ8wj1YaMSuJZTSR1dTnXyIA32WZz/KxCwuJJ8hLrFU7ewn/wAN5HRYZjZGubqJe3U0jYv5gdqQDi3JcRLFIfyzSWyN8Ixtb4nhhtyOdRvc3ssC/LXNgfLJqYWytiDC0gklpc673FCvqu54bGUAC4O3qx3LuW/SlX8VYeJ8XiPbbof27elmIat/4thSDhZKTqSZZi4lx5uJJ9ybKfwUN7kXfw9rvme4H+dkEvC4QEXI8MvlfM9+vsgpo0N/eeYn5ivn7oIK6TH4iAtIJIbs17dnVzokb/VbHIOOnn944OP/AMjWl3/bYqiay1PwuGaP0j6BBs3cRP0tdH8R35nYLnn4hYp80zXSEF2jnVHn17rT4dqzfGWFdqa6tqr52gzmX4Vz3ABdU4TgbE0auZWG4ejp1qxz/NnR6dB6oOvQTCtk694IXJ8n4yeaDt1r8DnD5BYaSgzX4jnRLDo2PmJrmd1Cw+Cfi/PKS2Plz8z67dh6p3Os1ZPMGys8zC4C/X0U2GcNiYBtTQEB44N8IxNprdJaAOgqlR8P5o6NhG5o7egClzSFxoblX3DnD+mPzjnf3QZN0b5ySOZVPiMM9rqc03dfNdZyzh9sVho2ux80Mfw0151VuN0HI5sO5lahVpMcZcQGgknYACyT6BbDiLInue0MHlA391BwGK/01/iPY2QnYb7geiB/KuD8YRfglt8tRAP0UPNOGcXG4ufA+ibtvnH/AObXSuHOM4sUBTHtJ/2kj6rUgoPOjWG6o3dV1tajAcEzSAG2tsdV0PiODDAB0kbdd+U0LB91Cw+O5BpQY3EcAYloJBY6h3IJ9FmMZgnxO0ytLXdiu0QT9b6qm4zyhuIhLgPPHZFdR2QcpWpkmacBRO9ive+qyyuIpgcI5vUG0FK4pDiic5O4LBvme2OMW53fZoA5ucegAQXXDuW4qUfsYHvYf1VpZ/3dQP1W9yfITBRna3xDvQfqAF9qr7lZnLs7w0L2wiXFYuRg3LJXRQsAoeVrDbgPW1dR5uZnF12R05UBzBtBrIZbPTluHbi+49UuXCxkD51XrzpUuHxdWRyJAO98v6K0kl8tAbbcuiCmxWFeHMbG1wIFkuIAPYj1WP40z6RsXh8jJqaSf4QQX172Ba3ebztDGucC4Ndp58iR1XKOLJvzGJ0R7NibpJ9zZ9+YHyQUeFwxfZJ0sbu539B3KmxTaW63baq0M6hg+G/5pnG4thYGM+EO0/8AKtt/cgpT3Fo8WXd7v3TK8rR1ce/RBFx/iavPzoGrBoHcXXI+nNBMl17ncnmgg2EDLVph4UMNhlZ4eBAvDQqW7CNcKcAfdHGxSY0GMx+WaMQ1sewk6DoRzUHjPBaHMAGwG57nuVuhhwZmOI5X8rH/AKUPifBCQhtAkk79hSDE5DhxYtdHy3SxljssjkWVUS552BIA713Wic90g0RBBluMHftInDu4H50f7ptmJ/Zi+Y2+60GY8Izzho2bTrvn6I5OBpAPjv5IKnh4h0o1cr+q6G3EgAAclgTkkkDgSeSucLju5QaqLFjqnJMT2Wbixd9VMbP6oJGLi1jYblZpnA0k03iTnUwHys/v3Wqy6UFwC0HTZBSwy4fCtDXFrKHLYIf+V4arD7HLYLL/AIj5FPO3VELrp1oLF8Ktc54gcwhzSbvkN+qDVcX56J3gQhxDRuSDVqsy7N3XR5hdLwOVRCMM0git9uahS8IQmUPAquYCDN4fMTsa2K1OUu8QEbbhNYvhiPSfDJB+qk5PgxEKJsoOZ8R8FYnDan0JY7J1Mu2j/c3mFnsG/mO4XoRkt7c1geM+BwT+ZwYoizJEOTh1cwdD6IOeZLmzsLLrY1jti0h4sELaZfxVgTG+WbBxtLnCGTQxp1B7XO3HVvkP2WRkyCaQkxRkj+qhYTJppJ2whjg9xqiKodT7IOv8O5/gnDRg4C0HbSyFrAfeuiY4iyB37yGMDbzMbZNf39le8OZCzCRBrAC6hqd1Jr+Sk5xmbcPEXv5/pHVx6BBzluYaXaWhzdWx1EW2ugCvsJjCQSDyA2uwfVY7B4gSYtsk+7XvJeOlOsfa/sup4PLIQ2mMbRHPnt7oM5xFkWJnw+rCva2Ub6CK1t9DyDuZFj5hcjzNroWvHhyNfuCXB2rUdi522297dF6OcKHOiBseyzLMzY9zjK1pPI7c6QcOy2AtjD3NOj9Njd3qQeQu0WOzB0lAnyN5Chzqib5/4F2vEZZh8Q2nMF6rCx+ffh84TBzS0ROBO3P0Qc8CCnZrlroJCxw9vZBB06GBTI40ccdKQ1qBAajDkpyZegZzCfQ3UOhFqTrbI3xgOTCD7qBiadsdx1HdTIHAQ+CzzOfYA7C97+SCidJpaB81LyfOWxnzBVGOk8x9DX0Ve+bsg65luZtkF8lMlxjANyFx8Z/KxhDNjSgYrNJ5GbPN6q+qDpGdZhGbDaJPZZv/AEmZwJGwKuOCsg8ofKS5x3srbjCtqqQcqiiljNO5LQZbhXSdVf5tlzNJNKmyHMWiQt7FBbYLKiw2VcNcQnWmxYUczgOooD/NsJ0u2Pqs/mWTMbL40dBxFGuql8Q4DWwlho8wQspkWZTPJZJuWmr7hBucvk8otSjMOpVRhoHAWqHMsa9j9zsgvcZmPmoHZFFJay2Gxd9VcYXEDugt3T1uFMy/Hh+x5qkdN0VXj8xOGOurb1Qa6LAlkhMbAWO3dy8p7p5mDjD9YaNVVdb0sfjPxAYIw6MHURRB9QmMi4+a4hko+YQaXifiEYRgdp1FxoVyB6F3pulZTKMREHSgEnn2Scz8KeLobUPLnaBpCCp4n4VaSXQeUuHTkD3pVXDWezYNwgxVmPlHJvtXQnst+2QHmmMVlsco8wCCpz7Ow9rRC7zHt6qjw8bg0lw62tRlvC8bHF3Mnf0Cn4jLGgWOSDH4Sdw3HRScTnzGxuMhs9B7I86wumNzmmgNyuWZnmDnkgnb/NkDOcZgZpC4nazSNRA1BB3nM8OGusdVDpEggS4qPKjQQQJ01lOJLZnju3n2QQQUOPNOcPVQiEEEDbwjy87O+v0KCCDoeSZ1pYBR5LS4LHahaNBBQ8W5wWMNArn2Ex7mv1dbsoIIOncOZx4jBYKkY12o7bI0EFZjsW5tMuwUvLcK1psDco0EF6yyOyz3EGUahYdSCCDFSOdE6ibVlg8cUEEFxh3FyazjDF0ZBIIQQQc3x825A9h6BR8ECXgN5nujQQbjKGyxkangt51ur+Ce0EEE/D4gqbDiSgggnQzJboNfM7IIIG8VhI9BDm2D0XHONcFEx5MbdPmrZBBBl6QQQ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xQSEhUUEBQUFBQUFBUUFBcVFBQVFBQUFRUWFhQVFBQYHCggGBolHBQUITEhJSkrLi4uFx8zODMsNygtLisBCgoKDg0OGxAQGzQmHyUyNCwsNiw3Nzc3MCw3Nzc0LCw2Ni40Ny8uMSwsLDc3LjQ3LDU3LzQsNyw0LCw0Nyw3N//AABEIALYBFQMBIgACEQEDEQH/xAAcAAAABwEBAAAAAAAAAAAAAAAAAQIDBAUGBwj/xAA7EAABBAAEBAQEAwcEAgMAAAABAAIDEQQFEiEGMUFREyJhcTKBkaEHFEIjM1KxwdHwFWJykhbhY4Ki/8QAGgEBAQADAQEAAAAAAAAAAAAAAAQCAwUBBv/EACsRAQACAgECAwYHAAAAAAAAAAABAgMRBCExBUFxEhMiUWHwIzKBkcHh8f/aAAwDAQACEQMRAD8AxwQISw1AhA2lBGGo6QG1OBNhOtCAwEdIwEdIEFBKpEUCURRoIEpQCACUEApCkaMIAGoaUoI0DRCQU6U25AlEjRICQQRhASJKKJAVIwjRgIAEpABKAQBGAgggJybKdKQQgbpBKpBAAEkpykkoEowEdJbGICDEsNSw1HSAg1K0owlIG6SSE4UkoG6RUnKSaQABEjKSSgNGEgFKCBVoWiRWgMpBSrSXIEFJSnJKAIIIIDKCJKAQABKaEQCdaEBUjpKpBAlElpJQEiIS6RFA3SCVSNACEkhOOCQgACcaEkBLCBQRFGiQGEdokRQGSk2iJSbQLSbSHOQBQG4pJU7LcpmxGrwI3SaAC7TWwOw5lHjcmxEIuaGRje5adP15IIASkHsLTTgQexFH6FS8vyuac1DG53cgeUe7uQXkzERuRERK7k4VxI5Ma48tLZGOd9AVTzwuYS17S0jmHAgj5FY1yUt+WdvZiY7tJwNwv+dkLnnTDHWs9XHowf1K6Bxtk0P5CRrI2t8JviMIABBaeXeiL+qXwVAzD4GPai+MSvvmfEo/bYfTuqfifOrwjw5xLiwtAqxvQ3+dJa8QRDlTgkJbimys3g0AiCUAgACUgEdIDanWpDQlhAZRI0SAFEjKSgUiKNEgJBGiQOOCRSeeEikCQEoBABLCBNIJSCAwElwS0hyBlyQSnXJpwQItKaUgoAoLzhnPX4OYSsGoVpe0mg5p/kexXX8s4hw2NZ+zduR5oyQHjuCOvuNlwYOSmSlpBaSCORBooO9yGKQmKdrX7+USMBDq9+tXt9ETsoidF4UQMLbO8dNII6EVtY3XLMn4rOkxYtz3NIpsgOp0fUbbOoHfyuFdit9k2ZvAHiVI0ABs7Xgtc3o2ba2/8nAUTypasta3+G8biWym+9WT4pynEYQa8OGRsZJb5CS+VwdQ1McfgHmIoC+m6gcNY1+Pa+LGMe63VFKWjyeUfq9/cfzXSsfUg0yDUzS4OYQDqFbtP9efTuucZhmL8PO1uFki8HYhjt/iAIBAG+59OfIdOVGKJtNY776T5xCubbjcuhYLFMEcWHlJbK2LS0keSTQytTDy5NBrmsTxk8MwzgRTpJw3kK0s1OdXpZarDLMxp/hzAnzB0dj4HUbLd7aK2o7ebZUv4k4gB8MIJIY177PeR3sP4PurMVrzeK37wntWIrOmNJTaNxRBXNBQSwkhKagMBKAQpGEBhKSUoIDQR0iKAikFLKSUBhKASQlhAVIJaCBcibASnuSAUDgCIlC0RKA7RhScLlskg1MaSLpaLCcESvY4k6SG6mg9fSv6oKvIsqExt3watBANOBcxxa72tqnZTw/NLhpW+GQ4vY5mrygluxon0JU3hFrWCVko0vZINX8VUS3brRafqtuJ+l9+vWr23Qc8y/hCdkrTNG1zKddEOA2oah7lUOZ5WYo4n3YkZZvmHi7Fdqr7rr8mMa0A8w40D78ifoVguPhbYqLd3PoDsNr9v7oMM5IUsYYlTX5NI1oc6NwaeTi00fmgqQjJVg7BkC6Ncrra+1qPJCgjWrnL88kjIc1xBaAKbeqhtbKPOuY9FTPapWW5XNMf2TC4XV9AavmpuVix3pu8615/JsxXms9GwwvEpc18QBYXNJ8SNoDmPPIhvwk9thuBdrBx4J1y63l3hvZc36S0i3aa5kOc4UBzoDcb7/B5Yz8vC6ZoprWayenKn7c67qv4kxEDHmManNga2eZzWsoM1aY4tTtreXUPfsSuNxudE39isf7H1/VfkxT7O5lAySXWxpp8pidpppcHA3qp3+39Vnfc1Q3Vt+ImH8uHm/U6PQ8XZDm7i9z/ABH6LMZfxhC5j2zNcKc59WSxzSb3o+d177jrtW61WQQfm2Q4YRPGGlEr2Sks1Bnme0gE6gNRFWOWnuL6N5mtovbppLMbrphbRhWXEeTOwc7oXEOoBzXDq08iR0O3JVgV9bRasWr2lMdCcaE0xOtWQUAlAIglICRhCkEB2giRoCKSUpJJQEEoFItGEDtoJFoIHHptOPSUACBQSSg3nDfE0MULQWjUBpPe+/2C18GcxuA00SANJ607l/ZcFmFP2NXRW94RnLiGg76S3+oQP/iE5+GlZiItxINLx3Ldwfpf0UdvGkbhbSbJ5UNgNx8wtPnWSPxUIY6gQ4HfoOo+9LBZpwHNFNTG3E47OBvSK/UgtIOKC/w9A+GgPeufLlzSMzgL5mB4NEattyQ4neh6AKDlmVDDyAOOrmR7b/2WtdimNkEjhu1oA7Ad0CsLwrFqLt/DLPLq+IPPcfQq/blzX4cwuc7TQbe1iqP9FC/1EPFtJ9U+2QOqnHfnugr8Xw88QiJjrj1hzgR5iL5g8goWI4Pgdehzh7EED5FaaWck6Wn0WYzrGRYTEeI4PL3sBIaWhoA23B/zZTcqt7YpjHMxPlplSY31UOZ8DyAXE9r/AEPld8uhVlw3hJMPFocKc52o3VN3AI29FFxPHjWj91IR7ss+yIZ6+ZtugmiB6vA+vdfO8u3Oti93niNb7/c/wuwRj9vdVtekFg3oAc+g6KnmEckBbIwOjmaGS8gQG/u33/tNH5clIinaWsBPm82rndcgbSmYZkrSyPyjTpqqA8tcunO1zqfBO5+bodJhkOHOEY5wHx+LIxzgQzQWB1Wac4tFgb9QPqus5VFNCyU6GuOnVExrxqJ8wLLIAApsZu+p7JeR4dkTWsYAANgB0V1AwHmOyyyc/Lnvry+v9IMkVr0iHAM3xsk00kk3xucdQ/hrbTXSqr5KM0LpX4i8IxMiOJw7dDmkeI0fC4OO7q6GysXw3hYpJgyfVpdsNJA83S19lxc1MuOJpGojogtGpRoMDI5utrCWgkWN+QsomQOLS8A6WkAnoCeS61k2Uwwt0tFDc0SSNxv79FNky2B7TG5jNLhWwrYGhyVDFxgtI5gixe/Ud0AVrOPcrEIhLSC3SYx3ptVf1KyQQLRIrUjG4GSLT4ja1Cx7IGEVpJKLUgUSkFyQ5yQXIHNSXaj6k41yBy0EjUgglvSAOycctTwD4PiEStGpxppPTY7elmkFDJk07YxK6GQRn9Wk18+yr5WEcwQu7Q4ljW6b1Ai2+rT0P3Cx2e8PNlDmxgAjzM9L/T7IOcy5XK+MyMbYZuT6df6J7h7OTG6xzFbrpWVZG5mFdE6rc0j6hY7DcCTMe1hogndw6fJBpMNxOHFjQedWtG7NG0Aao7FYbPciZhnxtiJL6t2/0/qih11ZdyQaLH4TC+MXkPkcQA2NnL5ge6gZ/jHlrg2J0bbqi2roV8VJzhnMzHFK8NBIdb3nnVbfIABUWU8QSYvU/FPH8LWgU1vs3v6oGsDnjo9nV2r0CuMFmRJuxyvnyCx/EszNYEHTZx6k9Vvcg4Ye/DRue/S5wBrSKDe3uglYLGajZo7d6S+IeFXYvQ5rxHVh2xdsa5euxUDwW4aYMkcA1zg3UeVm+fbl91t2N0gUdvsgpcFwfh4Wjwm+cD43+ZxPffl8qUTFYLcggHSadW4BIuie9b0tPNGHtLTdEEHSS079iNwo+WZZHDE2FjfKL5mySSS5xJ3JJPNfL+JeGXrvLFpn1VYs2ujFY3Ko2tL/AIA0E2NjQ3r6rK4PN3Anyn10nn/uI6nYfRarjzM49Yw0PQgykHr0Z8uZ+SoMHhx/nzKr8N8O/Dm2frvt6PcnJtvVZdBGFkji8RjBKW+fSDTnitw08rqyPkjyfjDCT0Gyhjj+iXyOvtZ2PyKVwZmQkh8Mnzw0310H4D9iP/qub/iJk35fFuLRUc1yN7BxP7Rv139nBS8bw7F7y2G/S0dp+/3Y5Ms26uv47BMnjMco1McKIBIse4KxGa/h01gMmEe/UwhwY6nA0boOFEfdc+y7OZ4P3M0jB2Djp/6nb7LUYT8S8U0ASMik9ac1x99Jr7K7HwuRx53jttqm0T3TYuJtPleN7o3zuiDan4HO9Z1A7itvd2/8gsTicV48r5HANMjtRDeQJPRaHJYmtO/b+RXYjeurWs82wuHm0Nxcj4w4uLHAir9SQo8v4fM0XHMXX8JoEH5BVvHmJBZEzrZPy5Kp4Zz9+HkbbnGM7FvOvUBeiYeEJ2ytb5SCfiuht3W5zLhuPFNjEriDG2vL1sUE5iZ3yhhjbsd9/KfmHUU4/EvZ+82JIIo7bIM+fw4Zq2lcW0diADfTcLB55lkmGkLJGkCzpJGzgOoK7THiRyv1G/T+6i5zhYZQ10rWudEdTNXQ+v8AnRBxbEYCVjGyPY5rH/CSK1ew5qEXLpPEzMPPvisUW6RTGs0hjfZu5JXOse1ge4ROL2A+VxFEj1CBrUnGvUe0epBI1oJjUgg3WTcKPn3dLFFYBAcbeQeR0DkD3JVt/wCATxO1xSxyUOVFhsWdjuP5LJ5FFO3Ea/LpBa1/MEivLpa0Gm115Ls2ExmoDYnYbtLHj7UfsgxP+ovjcI5GlsgN0ex50eRCs8Dj63PNPcZYTxoS5jS6WI649LTrscxp5kEcwuajiN0b6laW3vuCCPqg63HjAnPzIN91zqDi2M1urXBZv4t+HuSgRmOX/tnSOf5fXptVeyr2sOIf4cHJu73dm9a9VeR5C+Z1yu8gGzRe7j1Klsyw4ejC0CjdAbH0KCkyJml8ra28za6V0+y5/nWDmwcpa0kNJLmEbgtvb5rpOKzmKJs0jGXPK5sbI/4XHZzj0rr8lAGWxw3NjHCSRw31U4C/0saefuUGGwB1UX7kmz7k2V3fKJQYI6/gH8lxPEDW58sMbhEDueg33o9fkupcM5i0wM35NpA1xY1hrU0Ha9xe4OxTGQ8ThpEcx8vIE9PRVnGeZAyaWnkBf86WJxWLQd0LiBqZuD9wkzTl7HMjdolLHCMkXpdWxrrR3+S5Tw1x1JhvJIPFi7X5m+xVtxVxtDJCPyhe2bU1wNVoo2Tf2+aTGxjcNiCSddl4cQ6zbtQJ1WTzN2riLGMDdzXuqHL26i4k2XG3X1J3J+6bxt6yCKrakGl4a4lEGNbIdonDw5P+JOz/AJGj7Wtx+KODbJgvE6xPY4H/AGvIYR7eZp+QXHgryfied+EGEeWmMFu5B16WkFrLuqBA6XsFDn402zUy08u/oyi3TSmQRIrVzFKw2J081d4fOPDF1Z6Ws2CtJmEDfyTHBvm1Cz1pAxhIpMwxLWFwbYJs8mMbuSB1PotgzG5flgqOppurhT3k/wDLkwegpcy1JBKDoLuP55nEQxsjaOptz/rdfZCfPppABLTiORqiPpz+ay+RbNvuVpMFB4rqaW3tzcBz7XzQW2X5pE4tEkmh1fqFNvtqHL5qxzJ8wj1YaMSuJZTSR1dTnXyIA32WZz/KxCwuJJ8hLrFU7ewn/wAN5HRYZjZGubqJe3U0jYv5gdqQDi3JcRLFIfyzSWyN8Ixtb4nhhtyOdRvc3ssC/LXNgfLJqYWytiDC0gklpc673FCvqu54bGUAC4O3qx3LuW/SlX8VYeJ8XiPbbof27elmIat/4thSDhZKTqSZZi4lx5uJJ9ybKfwUN7kXfw9rvme4H+dkEvC4QEXI8MvlfM9+vsgpo0N/eeYn5ivn7oIK6TH4iAtIJIbs17dnVzokb/VbHIOOnn944OP/AMjWl3/bYqiay1PwuGaP0j6BBs3cRP0tdH8R35nYLnn4hYp80zXSEF2jnVHn17rT4dqzfGWFdqa6tqr52gzmX4Vz3ABdU4TgbE0auZWG4ejp1qxz/NnR6dB6oOvQTCtk694IXJ8n4yeaDt1r8DnD5BYaSgzX4jnRLDo2PmJrmd1Cw+Cfi/PKS2Plz8z67dh6p3Os1ZPMGys8zC4C/X0U2GcNiYBtTQEB44N8IxNprdJaAOgqlR8P5o6NhG5o7egClzSFxoblX3DnD+mPzjnf3QZN0b5ySOZVPiMM9rqc03dfNdZyzh9sVho2ux80Mfw0151VuN0HI5sO5lahVpMcZcQGgknYACyT6BbDiLInue0MHlA391BwGK/01/iPY2QnYb7geiB/KuD8YRfglt8tRAP0UPNOGcXG4ufA+ibtvnH/AObXSuHOM4sUBTHtJ/2kj6rUgoPOjWG6o3dV1tajAcEzSAG2tsdV0PiODDAB0kbdd+U0LB91Cw+O5BpQY3EcAYloJBY6h3IJ9FmMZgnxO0ytLXdiu0QT9b6qm4zyhuIhLgPPHZFdR2QcpWpkmacBRO9ive+qyyuIpgcI5vUG0FK4pDiic5O4LBvme2OMW53fZoA5ucegAQXXDuW4qUfsYHvYf1VpZ/3dQP1W9yfITBRna3xDvQfqAF9qr7lZnLs7w0L2wiXFYuRg3LJXRQsAoeVrDbgPW1dR5uZnF12R05UBzBtBrIZbPTluHbi+49UuXCxkD51XrzpUuHxdWRyJAO98v6K0kl8tAbbcuiCmxWFeHMbG1wIFkuIAPYj1WP40z6RsXh8jJqaSf4QQX172Ba3ebztDGucC4Ndp58iR1XKOLJvzGJ0R7NibpJ9zZ9+YHyQUeFwxfZJ0sbu539B3KmxTaW63baq0M6hg+G/5pnG4thYGM+EO0/8AKtt/cgpT3Fo8WXd7v3TK8rR1ce/RBFx/iavPzoGrBoHcXXI+nNBMl17ncnmgg2EDLVph4UMNhlZ4eBAvDQqW7CNcKcAfdHGxSY0GMx+WaMQ1sewk6DoRzUHjPBaHMAGwG57nuVuhhwZmOI5X8rH/AKUPifBCQhtAkk79hSDE5DhxYtdHy3SxljssjkWVUS552BIA713Wic90g0RBBluMHftInDu4H50f7ptmJ/Zi+Y2+60GY8Izzho2bTrvn6I5OBpAPjv5IKnh4h0o1cr+q6G3EgAAclgTkkkDgSeSucLju5QaqLFjqnJMT2Wbixd9VMbP6oJGLi1jYblZpnA0k03iTnUwHys/v3Wqy6UFwC0HTZBSwy4fCtDXFrKHLYIf+V4arD7HLYLL/AIj5FPO3VELrp1oLF8Ktc54gcwhzSbvkN+qDVcX56J3gQhxDRuSDVqsy7N3XR5hdLwOVRCMM0git9uahS8IQmUPAquYCDN4fMTsa2K1OUu8QEbbhNYvhiPSfDJB+qk5PgxEKJsoOZ8R8FYnDan0JY7J1Mu2j/c3mFnsG/mO4XoRkt7c1geM+BwT+ZwYoizJEOTh1cwdD6IOeZLmzsLLrY1jti0h4sELaZfxVgTG+WbBxtLnCGTQxp1B7XO3HVvkP2WRkyCaQkxRkj+qhYTJppJ2whjg9xqiKodT7IOv8O5/gnDRg4C0HbSyFrAfeuiY4iyB37yGMDbzMbZNf39le8OZCzCRBrAC6hqd1Jr+Sk5xmbcPEXv5/pHVx6BBzluYaXaWhzdWx1EW2ugCvsJjCQSDyA2uwfVY7B4gSYtsk+7XvJeOlOsfa/sup4PLIQ2mMbRHPnt7oM5xFkWJnw+rCva2Ub6CK1t9DyDuZFj5hcjzNroWvHhyNfuCXB2rUdi522297dF6OcKHOiBseyzLMzY9zjK1pPI7c6QcOy2AtjD3NOj9Njd3qQeQu0WOzB0lAnyN5Chzqib5/4F2vEZZh8Q2nMF6rCx+ffh84TBzS0ROBO3P0Qc8CCnZrlroJCxw9vZBB06GBTI40ccdKQ1qBAajDkpyZegZzCfQ3UOhFqTrbI3xgOTCD7qBiadsdx1HdTIHAQ+CzzOfYA7C97+SCidJpaB81LyfOWxnzBVGOk8x9DX0Ve+bsg65luZtkF8lMlxjANyFx8Z/KxhDNjSgYrNJ5GbPN6q+qDpGdZhGbDaJPZZv/AEmZwJGwKuOCsg8ofKS5x3srbjCtqqQcqiiljNO5LQZbhXSdVf5tlzNJNKmyHMWiQt7FBbYLKiw2VcNcQnWmxYUczgOooD/NsJ0u2Pqs/mWTMbL40dBxFGuql8Q4DWwlho8wQspkWZTPJZJuWmr7hBucvk8otSjMOpVRhoHAWqHMsa9j9zsgvcZmPmoHZFFJay2Gxd9VcYXEDugt3T1uFMy/Hh+x5qkdN0VXj8xOGOurb1Qa6LAlkhMbAWO3dy8p7p5mDjD9YaNVVdb0sfjPxAYIw6MHURRB9QmMi4+a4hko+YQaXifiEYRgdp1FxoVyB6F3pulZTKMREHSgEnn2Scz8KeLobUPLnaBpCCp4n4VaSXQeUuHTkD3pVXDWezYNwgxVmPlHJvtXQnst+2QHmmMVlsco8wCCpz7Ow9rRC7zHt6qjw8bg0lw62tRlvC8bHF3Mnf0Cn4jLGgWOSDH4Sdw3HRScTnzGxuMhs9B7I86wumNzmmgNyuWZnmDnkgnb/NkDOcZgZpC4nazSNRA1BB3nM8OGusdVDpEggS4qPKjQQQJ01lOJLZnju3n2QQQUOPNOcPVQiEEEDbwjy87O+v0KCCDoeSZ1pYBR5LS4LHahaNBBQ8W5wWMNArn2Ex7mv1dbsoIIOncOZx4jBYKkY12o7bI0EFZjsW5tMuwUvLcK1psDco0EF6yyOyz3EGUahYdSCCDFSOdE6ibVlg8cUEEFxh3FyazjDF0ZBIIQQQc3x825A9h6BR8ECXgN5nujQQbjKGyxkangt51ur+Ce0EEE/D4gqbDiSgggnQzJboNfM7IIIG8VhI9BDm2D0XHONcFEx5MbdPmrZBBBl6QQQ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data:image/jpeg;base64,/9j/4AAQSkZJRgABAQAAAQABAAD/2wCEAAkGBhQSEBUUExQVFRUVFxUaFhcUFhgYGBYYGBgYGhgXFRYYHCYeGBwjGhwXHy8gIycpLCwuGh4xNTAqNScrLSkBCQoKDAwOFw8PFCkcFBwpKSkpKSksKSkpKSkpKSkpKSkpKSkpKSkpKSkpKSkpKSksKSkpKSkpKSwpKSksLCkpKf/AABEIAOoA2AMBIgACEQEDEQH/xAAcAAEAAgIDAQAAAAAAAAAAAAAABgcEBQECAwj/xABCEAACAQIDBQYDBAgFAwUAAAABAgADEQQSIQUGMUFRBxMiYXGRMoGhFEKxwSNSYnKC0eHwCJKisvEkM1MVFkODwv/EABcBAQEBAQAAAAAAAAAAAAAAAAABAgP/xAAdEQEBAAIDAAMAAAAAAAAAAAAAAREhAjFBElFh/9oADAMBAAIRAxEAPwC8YiICIiAiIgIiICIiAnBMFxIfvFvAamIGEoPURls9aolgMhBHdq5BszEqL6FdCOEDc4jeikGy0w1dufdZSq+T1WIRT+yWzeU709tXHwa8/Fe3sJTeB2ocSi5sZ9l7suFp90q0E4AJYn4sxIIa5PNry0Nj49WpgkpfW+Q3GnmPl7yNYbFtp1OQX2J/OdqW06hHwqT0uR9dZ1Whf3Otrc53VNfK2v0kNPSntUkf9s38mUj3v+UDaL/+MW/e1/CRbfHbtXD4eq1NgjKFVDkDnvHNlJDaBQLnmfS2uJ2fbz1sXRqLiMnfUWF2piyujC6tl+6QQQfQecppPsPiw/DjzB4ie80NOqVJvca6EcptcNi82h4/QjqP5RlLGTERKhERAREQEREBERAREQEREBETwxNbKNOJgd6tYKNTPEVi0wSSza8BMxG5SKwdtbUFGmzngqsx9FBY/QSptwtrvWbFNUYGoXQuQBzDG17AkBs3HqeMm+/lY5Kijnh64HqabSp+yzaFJcXWpJmCVUU0w/EFNbGxP6zW6ws8YvaDsWpSrPX8Jp16uYKCbhyviDLw1N2BB5m8xdk7YbKCrEelhbUcDxHXTy+U77RNnd5g3txQrUH8J1/0lvaVLRVlJtwv/Z9pqbiXVfSvZ3jmrYJWdsxFwDzIAFmbU3J6yQYiqqK1RjZUVmbyUasfkAZSm4u9VSk6W+EWuoNri1j9NfW3GWL2g4tvsFdUcIalPKSxAshDM5Hn3avMqp/fLtIbGVKIUZEsrFL3sx4ZmtqTofmByli9mmGsXY2BZFAGmut9LceEpTCbXoop0N+WgvbgAT6SV7n9oeFwxL1BVuPgVBe5seNyAJbElXqwuD8/cTpXoM1IhHyOLmnUsDkfkSDxXWxHMEjnK93O7WkxlZqNVDTatWIw9gCMuUeGo1/iuONreK0shjYL01B9bC35yKrFe3+rQqtRxmDAqUyVqd1UK2YfFZXBH+rXrJru72ubPxd/0vcMPu4jLTv+69yjel7+UgPav2ciu1XH0qoRhTU1KZXR2QZSwe+hygcRy4ynsLhHClxcDkeRtxmpisvs+hiFdQyMrKeDKQQfQjQz0nyVu3v3idn1VqUWOW4L0yTkqDmGXhf9riOs+pth7Yp4vDUsRSN0qoGXqL8QfMG4PmDFgz4iJAiIgIiICIiAiIgJgVnux8tJkY3GLSptUc2VRc/yA5k8AOZImuWr4bniST7yUdqDamd2qWnmjzzrtIrRbzkErf5+YOhHtPn6lWqUcYQSA9AmkCFVdKZKrfKBmNgPEdTzJl67Ye7a8pT2/wBg+72g1QcKqrUH7y+Fx7qD/FNRbNLIw+1ftGHV8oNwym/mLNx56kfOVJiii1WVbEKWXyOUkX8tB+MtXdvCZNn0Sym4FRiCOrsRccvDbT5SjsJjD3mY8SSb+Z/rEOSZ7sVwaoAsQuoueBDLfhysTr6essrtP2gKWz8QumbuUQG41Z6lNDl8wmfUdfOVhuptSmmMoMoDE1FuMl7EmxGVrAg34k6AdZIu1XbiVe+oJZrVKPjGuXKtUugPPXJc9bRe08VQEvOr07cZmWCqL+tusxKrXJM2ymnZFswV9p0s3CgGrWueKWCD/OwPy85fL7USgpFZlRPiDMQAQNTqT8Q425iVF2F7FdquIxGqotLuwerOykgeir9RMHtm2zXfErh6hHdUwroABfMyi5Yj5gDpMXdbmos7fbaNN9m1qtNlqU8jEEG6sB6cRwuJR2A2oH8FSw5DQBR0Ww0C+kkvZ9srE47BYrA0WW7IlRe8JCreoFYZgDYsoPLkZtdlf4d8WwPf4ijS0JUIGqnNb73wADzBMs0l2rLaeGNNihHAn+/78pf3+HranebMekTc0a7gDojhXH+o1JVG/OxWpVzSqZTUprTFQobgvkXMQbDQnX5yxf8ADhhWWhjGPA1aSj1VGJ+jLFRckREgREQEREBERARE4Y2gR3eDaCtWShe5XLUZRzPi7oHlxSo/rSEUTUFJDVVFc/EtNiyr0AYgFrachK/3a219oxi4hjY4urjKyDn3NEUqFAfJTWPzJ5yxmqXkrTIdLrMPEPppMvvNOHKYdV/Ij1kEW2ze8r/fDZxq0la9u5cEva+Wm5VXJA428L+imWHtkWJmBTp5VN1DAixDC4IIsRY6G4uNYaw22DwqmmAHWqjX8akZXDc1IJFtTzlEbR7P8TTeuFQsKDhTYG5RrlKgHNbWvbhLv3V2YuHwwpJqiM5UE3IV2LAG/S9r87X5mZFbaRWuiMn6N1Yd4D8LqCwRltwK3sb8b+cucJZl8+bHZ1xKgLeqpst2ygHW5ZuQHEnprykrxmzcLVohhix3udwT3bd25y/BTudEAGhtc5rmwIAwu0PZ1VMVUqFv+mqtnpsGUhgwByWGpN9OltbmZW4GwUxGHqO170qt1FtCSltT/fCa/WfxGX2ZVbMqhWyfEt/ENOJB5W5ic7N3Wq1agQhEuQLswvcmwAANzrLB2hu6r01fIhqJY5iouwHJuZ4TeYDdSka+ewFiMqnxBLcCvQ/OT5L8Wy2Ds1tnYClRcAMe8ZyOHIj2DcfKUlvnt8YzFNUW+UaD0HP2tLL7W9vOuGZUNgSlHN94ixZwD8rGVLsPCvVqrTphizGyhRck9AOZP9eUs+0v0vj/AA+7HKYOriCCO+dUS/NKItp/9jVB/DLVMi3ZpuvV2fgEoVnzPmdyAbqmc3yKeduJPUmbLfDFVaWz8VUogmqlGqyWFzmCkggcyONvKRHztvztZcRjsTVB8PfOAeVk8II9QoPzlo9gIU4HEsvPFvr1ApUbfifefPuJZzkXLa4GUAfECbAjjcm3zn1L2XbrnA7NpU2FqtT9LWB4io4F10/VUKv8MtEtiIkCIiAiIgIiICR3tD2ocPsvFVRoRSZVPRqlkU+7AyRSC9tik7Fr2/Wo3t071IFb7tk/bdmgGwp7OzepYte34/KW/T1EgW6mzlLU6tvEMFRQeQY5tP8ALJrRBUj04yNtgjzyrToHnFZ5EafaNLNfympw9exy8z9JtsY9jfn06zGOBU3YNlJ5kWt+Rht22bhcrMRzHvb+l5qtu7RQI1wSNLr1B8Jt5+IfWZmCwVZHJZ7hT4SvUW1N5g7cwaVWALZc7hQrWUlwCwC8Lg2JH7pFtIRX+9GzHOFTDoRlov4BYA5MvM3JJuePPpNvuDQXD0qtE6vUIN7aGwItPfeeqKFM1AoY5mznjbxKqf6SeMm27ey6aYVKgRe8qqDYWuSdLDThmtc+d5fE9R/BYOo9awBKoRmPAX4hfPTX26zfUKBL6XvmBIItcD8ZIMLsZVQLYm1yWt8TE3Y+l/LhYT3q0VVhoBobKAAPXykXKpu3HZYTDUnGmbENYA6WamSfSxH1MkXYl2bfZaf23ELatVX9EhGtKmeZvwd9PQacyJLcZselihTWqi1AlWlUAbgGRhr7E6cxJUBNRiuZwROYhGjpbj4JcT9pXDUhW5OF4Hqq/Cp8wLzdgTmICIiAiIgIiICIiAkf3/wHfbMxSAXPcuQOrIM6/VRJBNXvRju5wWIq3C5KNQgm1gQptx87QKx7NMcKmGU2P6P9FfqKfwkfwsvzvJ4G0lb9mChDiKQJID0qqcDdKqHKdNOCLe3MyxVFxaStvRT/AH/xMStUP/HCeterlWamti9bddZFj0KDNfj69Jh45synIeN7es5fE5myA+ZI+gnjVfxW6j5AD8yb/KFdMEj5eIXTWxvf15XmPtLA3akxa/dVRU4anKjqB7spv5Ta0GuOHvNNvNiGXD1CgLObKoGtyzgafLWB5V926OIFXMWPfBM9uRS2XKOFz1kr3a2cQSRfuaSpSojUt4QQxLHyI1tz08oDsbbwRKdHNclRrcA9Tmub3sD7ywtk48UsOBnzMCS1lvY1DmBv0swF+FulpWW3rbSWmGvfw3uTlUCwudTbQC00zbwF2ASizoxt8B8/EHuVZeHDhIJvljXosKa1SqPUBdamZjm0BYW4qbr4eHuZr9m9qYoL3RQPTU27xCcwAPiNrkcbkXNvOMGotLZ20kWsE8QLOqi40zaG2bhwt7iS6U/u/vYlatTWlUVw5pnUeNamcWJU/wCXS9r8ecuCEpERKyREQEREBERAREQEREBNBvrshcXhGwzMyLVKZils2VXViBfhe1r8rzfyO7wbVSitSpUYLTpr4mN7KNLmw8z+ELEPwmzVo7RPdqFp/ZUphR900qoCafuMR/CZLKd/oJF+z7EnE06uLf8A+arUFIW0WjTYonzLZ7k9BJiKQAmWmlxjNY20tbjwIvra3leYncjTQ6cf2v2fQc/abHGUrsqjS7D+vCZH2AA3v9IVo/shN7aEnU+XQTXOpFRtLjMAPkB+d/aS9dlsVY3ygKTcjXQHlIvVq5Ljpfjr/ZhcsilTIXWavbuzXfAYt6YJNJAw+VRWa3ogfSKW0L6e1pYOC2IPsTUScpqo4YgagupBNvK/0licrp8q7OxzHEqwIupN2Y2VV53OnpyvL0wWLU+HPkqBb0zcFatE6hWDH7hOW41XQ8CQah25uRiMHilp11CLmGVh8FQX1ZW5ny4joJIe+enSWnqwA8LDQoQPuPz56flpNViO3aLlcpWYFGVglYA5tbeEi+jWFxpobLrfjXYqa2BDacvLp/KSKouIxbvQRGqEG5IBJUKRd6ttFAt8U0m0cK9CuyhWBvcHLZjfgQNbDmPWWJUl7NcLUr7TwqrTIyVUqMcpAVaZzsSbaXtl9SJ9RymuwfYTlquKqZtAEW5LXY6vcnmBbS33vKXLJQiIkCIiAiIgIiICIiAiIgJV/afs2pisPWo03CnvAxB4OFJshPIXynn8NpaErjfbHJTq1ASAT4gOdgouQPnxkWHZ/g+5wVGlcHuw6kjgWFRyxF/Mk/OSdXJHpIf2bVC2EJPE1qja8gwRvzkva9pGmh2/tBqNN6qhWamtwHBKk3C6gEHg3WY27W9das9I1sqrWruidytlXLTYrTqliSc5DkG+hCDyntvKl6NYH/xv9Bm/KQrdveivg65K0XrUKlWjSNr/AKNybHLa+pVgQCLHreUq3NtYsLh3v94ZfkQb/QGQDE1Lgk8ybyT75YjKqJ1Lk+drKPxb6SHVWuLSLHbZSg1kHWogPpmEuISo9g4W+JpDrUU/UGW2JYzydMRhldcrqGU8QwBB9QZoanZ9gGfP9mQH9nMqn1RSFPtJFErLDwGx6NBClGlTpqeIRAoJ6mw1PrIhtTshwtS/dFqNz8IAZB+6DYgeWaw5ASdxAwNibGp4SglGkLKg8rk8SzW4knWZ8RAREQEREBERAREQEREBERASqd7cHpXUtctVqkk9CxsP4VCr8pa0q7e1blj+22oPHxSVri8+zh7Uqqnk6H3S3/5k0Deciu6GGCGqBxYISOliwHveShVvIrT7YXNm6FHB+a2/OYO7hp4erYuF72oEQHTM+W4Hn8P5dJsdrkBG/dt/mIE88BWp0w71PhUK5JW4GuhtbiGN78tDCuu91TNVXyRbfO5/ORmsoFh16SQbzN+ncdAo9lWaSqvDrBOm73NwmbEqf1Qx+lvxIliSNbk4DLR7w8X0H7o/mZJZYxeyIiVCIiAiIgIiICIiAiIgIiICIiAiIgdKtTKpPQE+wlV7dclBodNWPQX4gf3ylpYqlmRl/WUj3FpVm0sXlCKwN2GhFyLKBckgWXXrJWuLb7lUgaOIcA6MoHXwk319b+wkiorPHdvZ4pbOFhYupdvVtZl4ddBIqPb3IRQa1756Go4j/qKVz7T22Sul7k38Jv05i0ztvUb0yOoP4Ej6zA3ZbvMrWYFmYHMCD4WYE2PLQkEcRaFazb7XxFQ9Xb6G01LNqLzY7WN6z/vOfqZgbOQVayL+syj5XEKtTZtDJRReij35/WZM4E5mnIiIgIiICIiAiIgIiICIiAiIgIiICIiAlU7zYpBia9EuoZWAWmSAfGC4YX43DAW5ZfOWtKS7VNiNV23SKEKRh6VUnr3VZgT6gFYWVb1KlbChelID2WY+EHhE7bOx61cJnXgFdT60yyH6qYokECRXXG4fMLTQ7i7U+0VsRlU93QYUs5uL1QP0iAfsnn+0JIcR+U67F2emHouVFg9StWfzao7O3te3oBEPEB2i12bqWPtf8567p4e+Np+WuvkDGIpEn1F/7E2+5eE/6hn/AFUPuSP6yNVNxOYiacyIiAnnWrqoJYgAcSSAB6kz0kQ382H9tUYeppRIzsbkEsCLWAGthfQnn5QJcDecyK7H2z3FNKJuy01yhjbNlXQXA0uBp8pJ6VUMoYG4IBB6g8IHeIiAiIgIiICIiAiIgIiICVfv5jh/6llHFMLTUnzrVmKr6WS/zloStd79nKMbVqHUsKFv2ciVFHz8be8LO2d2f1mNDFqfhDgr/FSUN6XIv63POSbDLp7TVbjU74N7cWd/9qzb4Z9PL+xIrnEDSeWOxWTDADiwyj53v9LzvWfW0xdpW7mmTydh7hhII1Wa4FpIdz6ACuefhH0J/Oa3F4QW6ek3W7NOyt55fz/pEavTdxETTmREQEi23d4KaV+7uC5XhfRQtyS5+7fgL8bG3OSeo1gTPmPfLaeJfHlGV0z1nyEqbuA5UG3McCPl6wsTbam+qgkKoB43I49Av01Mku4G+18PTTEDKGLCnUzKRYsSqsoOZdOBItbmJXWB2fTrYqhQFQ2qMFd3Fm8RFza2XloBpLF252O4d6dI4U/Z69Nge8IZ+95EVRmF+oIOnAaSLVhAzmazd3Z9Shh1p1agqst/EAR4b6DUk6DTjNnKyREQEREBERAREQEREBK736bLXa17kIT62t7WA9zLElX78V74mp5WHsBJWuKXbi0cuCX9pnPyzED8J6UcVbNy8b/7jPTdeoBgKJHKmD+N/rNXhBZrfP15wNq9S+ttJj42ldEufhqgjocykG/1M9SSZ47U0oPbioVl9UYN+FxIrpWpaWteZ+xanFfnMGrWXrMbCbQK1QdLX68RC+JbE6UqoYXHCd5pzIiIGh3u2gEo5cwTPxY8gCL2HMnh7ymd4cLT7/7RmrMwXKp0sCSRmA1Gusme+eID4moW4KcoHQLYH63MjDhPPxEkAXGunTgfORpg09nZK1DFNmbu61PMQLAnMoAdG1Q8gRcHyvPoUGUhg6Vq1OmBcV3Skyt8JVmFxbkALn8Jd4EqVzERCEREBERAREQEREBERAwNs7TFCkWNrnRQebfy5/KUhtnajs3eX+JwBpq2YnU8hwJtJV2tY/EJiKQpo70xTYgJY2YnKxa50NuBOh+RlZu9dwt8NWJRrqAR+oV1bh58IaXtsum9LZVMH4sgJv0Zr2+oEw6dQhmbpc25m3HKPlN7gBfZ9PvFyn7PTLLxykUwbfIyqdrbwIcaiVHdA11XK1iWFgoJHLU6cDbnIsTzAY41aa1VY2cXFrag6gn5EaRs/Hd4zqx8SOysNCLcvUFSD85Ha20qdBSlLwrluBxsVUL4R004TR43aqqy1RXZ0rhczjKjDKRpdRb4SBe1/DY85FWLVogOqg3DA2+RAIPpce80e8tQUWplT/3HyX4BWtmF/UA+01+y9qoAXNXM3iyszDxWyqzKOCtlyZsuhJvbhbRbW26j1wj0jUWoBkcjRWUliDc6DQMCPylE6wO12S1nY2tpfRusmOAxy1UDA+spjG7UXuzoTe9lW+tze176A3Os2XZVvCtXaFVKb1GR6SOFcscmW4YXJItfIRc3u7ecRm4W/PLE4gIjOxsqgknyE9ZHt+HYYXw/rrcdQLk/gD8pWVY7w401K5ciwdma1vh1v+FvYzUVn8QBPE6cf706/wDE2u0FB8Q+6OnAeZ4iavLmuw1GuvEcNeHEf1kab/dTDZ9oYY3JCMdOjBbgk+ga0uaUruo+IOJpVaKDu6NRFqO7ZVcOcjJTH3m8V7nQWGutpdIMqVzERCEREBERAREQEREBERA1u0tnhzci+lpp6mwlv8GnkAPe0lJnBEi5a/amD7zCtTuRmTKCvEHSxHobSs8V2TtUZScQQysCpFEXB5/FUPGW5acFZTKsq3ZrVY2bElj50Vt8hm0msTsaQZs1ascx+6KSjjyBRpcNoKwZV9s3szoU7XFRwEK2d7KASp4IF5ga+UzG7OcGxF8PTa36wLf7iZNQJyJDKJf+wsIBb7NRt07tT+M2OxN2qGGe9GkiXWxKIq3HGxKgX1Am8M4EGWr21g8RUFqNdaIA/wDHmYnzYmyj0BPnykVfBbRcWqlmAvremMw8rAH3tLAnFpTKrcRujiXBHd2Dccz3H0HGdsDuFWUjMtNgFtlJIHxA6EAk6XGo6ektC0SYMq+2huxjTTSnQelQAYMSFdjcMzWGUgW+Hp8MmWwcNVp4dFrVO8qAWZyLZvl/Mk9TNhEoREQhERAREQERED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02" name="Picture 2" descr="http://1.bp.blogspot.com/-RdCiReEMbwk/UZqOBLOaQBI/AAAAAAAAB4w/jIaXcUvohp4/s400/stainedcloth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86524"/>
            <a:ext cx="2743200" cy="2333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4" name="Picture 4" descr="http://s1.hubimg.com/u/534036_f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038600"/>
            <a:ext cx="24765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6" name="Picture 6" descr="http://www.colorfulcarpets.com/images/Pet-Stained%20Wool%20Rug%20Befo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600200"/>
            <a:ext cx="2732617" cy="204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8" name="Picture 8" descr="http://www.asklubo.com/uploads/attachments/published/3/1061/en/clean-cloth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191000"/>
            <a:ext cx="3390900" cy="2258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fear</a:t>
            </a:r>
          </a:p>
          <a:p>
            <a:pPr algn="ctr"/>
            <a:r>
              <a:rPr lang="en-US" sz="9600" b="1" dirty="0" smtClean="0"/>
              <a:t>naughty</a:t>
            </a:r>
          </a:p>
          <a:p>
            <a:pPr algn="ctr"/>
            <a:r>
              <a:rPr lang="en-US" sz="9600" b="1" dirty="0" smtClean="0"/>
              <a:t>soiled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</a:t>
            </a:r>
            <a:r>
              <a:rPr lang="en-US" sz="3200" dirty="0" smtClean="0"/>
              <a:t>all these </a:t>
            </a:r>
            <a:r>
              <a:rPr lang="en-US" sz="3200" dirty="0" smtClean="0"/>
              <a:t>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91000"/>
            <a:ext cx="1679013" cy="2438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5800" y="1447800"/>
            <a:ext cx="6858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fear</a:t>
            </a:r>
          </a:p>
          <a:p>
            <a:r>
              <a:rPr lang="en-US" sz="9600" b="1" dirty="0" smtClean="0"/>
              <a:t>naughty</a:t>
            </a:r>
          </a:p>
          <a:p>
            <a:r>
              <a:rPr lang="en-US" sz="9600" b="1" dirty="0" smtClean="0"/>
              <a:t>soiled</a:t>
            </a:r>
          </a:p>
          <a:p>
            <a:endParaRPr lang="en-US" sz="9600" b="1" dirty="0" smtClean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Draw a picture to show you know what these words mean.</a:t>
            </a:r>
            <a:endParaRPr lang="en-US" sz="3200" dirty="0"/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05200"/>
            <a:ext cx="1763268" cy="2217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31.media.tumblr.com/tumblr_lhafw2Eg2Q1qzjed8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143000"/>
            <a:ext cx="4762500" cy="436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fear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fear</a:t>
            </a:r>
            <a:endParaRPr lang="en-US" sz="115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67200" y="1828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be afraid</a:t>
            </a:r>
            <a:endParaRPr lang="en-US" sz="3200" dirty="0"/>
          </a:p>
        </p:txBody>
      </p:sp>
      <p:pic>
        <p:nvPicPr>
          <p:cNvPr id="4" name="Picture 4" descr="http://narcissedargenson.com/wp-content/uploads/2013/03/F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514600"/>
            <a:ext cx="6115050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4571999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Thumbs up if you would fear this.  Thumbs down if not.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133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are laying in your bed and something goes thump in your closet.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5052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snake is crawling across the sidewalk.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876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mom is making cookies.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naughty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828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behave badly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810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naughty</a:t>
            </a:r>
            <a:endParaRPr lang="en-US" sz="9600" b="1" dirty="0"/>
          </a:p>
        </p:txBody>
      </p:sp>
      <p:sp>
        <p:nvSpPr>
          <p:cNvPr id="22530" name="AutoShape 2" descr="data:image/jpeg;base64,/9j/4AAQSkZJRgABAQAAAQABAAD/2wCEAAkGBxQSEhUUEBQUFBQUFBUUFBcVFBQVFBQUFRUWFhQVFBQYHCggGBolHBQUITEhJSkrLi4uFx8zODMsNygtLisBCgoKDg0OGxAQGzQmHyUyNCwsNiw3Nzc3MCw3Nzc0LCw2Ni40Ny8uMSwsLDc3LjQ3LDU3LzQsNyw0LCw0Nyw3N//AABEIALYBFQMBIgACEQEDEQH/xAAcAAAABwEBAAAAAAAAAAAAAAAAAQIDBAUGBwj/xAA7EAABBAAEBAQEAwcEAgMAAAABAAIDEQQFEiEGMUFREyJhcTKBkaEHFEIjM1KxwdHwFWJykhbhY4Ki/8QAGgEBAQADAQEAAAAAAAAAAAAAAAQCAwUBBv/EACsRAQACAgECAwYHAAAAAAAAAAABAgMRBCExBUFxEhMiUWHwIzKBkcHh8f/aAAwDAQACEQMRAD8AxwQISw1AhA2lBGGo6QG1OBNhOtCAwEdIwEdIEFBKpEUCURRoIEpQCACUEApCkaMIAGoaUoI0DRCQU6U25AlEjRICQQRhASJKKJAVIwjRgIAEpABKAQBGAgggJybKdKQQgbpBKpBAAEkpykkoEowEdJbGICDEsNSw1HSAg1K0owlIG6SSE4UkoG6RUnKSaQABEjKSSgNGEgFKCBVoWiRWgMpBSrSXIEFJSnJKAIIIIDKCJKAQABKaEQCdaEBUjpKpBAlElpJQEiIS6RFA3SCVSNACEkhOOCQgACcaEkBLCBQRFGiQGEdokRQGSk2iJSbQLSbSHOQBQG4pJU7LcpmxGrwI3SaAC7TWwOw5lHjcmxEIuaGRje5adP15IIASkHsLTTgQexFH6FS8vyuac1DG53cgeUe7uQXkzERuRERK7k4VxI5Ma48tLZGOd9AVTzwuYS17S0jmHAgj5FY1yUt+WdvZiY7tJwNwv+dkLnnTDHWs9XHowf1K6Bxtk0P5CRrI2t8JviMIABBaeXeiL+qXwVAzD4GPai+MSvvmfEo/bYfTuqfifOrwjw5xLiwtAqxvQ3+dJa8QRDlTgkJbimys3g0AiCUAgACUgEdIDanWpDQlhAZRI0SAFEjKSgUiKNEgJBGiQOOCRSeeEikCQEoBABLCBNIJSCAwElwS0hyBlyQSnXJpwQItKaUgoAoLzhnPX4OYSsGoVpe0mg5p/kexXX8s4hw2NZ+zduR5oyQHjuCOvuNlwYOSmSlpBaSCORBooO9yGKQmKdrX7+USMBDq9+tXt9ETsoidF4UQMLbO8dNII6EVtY3XLMn4rOkxYtz3NIpsgOp0fUbbOoHfyuFdit9k2ZvAHiVI0ABs7Xgtc3o2ba2/8nAUTypasta3+G8biWym+9WT4pynEYQa8OGRsZJb5CS+VwdQ1McfgHmIoC+m6gcNY1+Pa+LGMe63VFKWjyeUfq9/cfzXSsfUg0yDUzS4OYQDqFbtP9efTuucZhmL8PO1uFki8HYhjt/iAIBAG+59OfIdOVGKJtNY776T5xCubbjcuhYLFMEcWHlJbK2LS0keSTQytTDy5NBrmsTxk8MwzgRTpJw3kK0s1OdXpZarDLMxp/hzAnzB0dj4HUbLd7aK2o7ebZUv4k4gB8MIJIY177PeR3sP4PurMVrzeK37wntWIrOmNJTaNxRBXNBQSwkhKagMBKAQpGEBhKSUoIDQR0iKAikFLKSUBhKASQlhAVIJaCBcibASnuSAUDgCIlC0RKA7RhScLlskg1MaSLpaLCcESvY4k6SG6mg9fSv6oKvIsqExt3watBANOBcxxa72tqnZTw/NLhpW+GQ4vY5mrygluxon0JU3hFrWCVko0vZINX8VUS3brRafqtuJ+l9+vWr23Qc8y/hCdkrTNG1zKddEOA2oah7lUOZ5WYo4n3YkZZvmHi7Fdqr7rr8mMa0A8w40D78ifoVguPhbYqLd3PoDsNr9v7oMM5IUsYYlTX5NI1oc6NwaeTi00fmgqQjJVg7BkC6Ncrra+1qPJCgjWrnL88kjIc1xBaAKbeqhtbKPOuY9FTPapWW5XNMf2TC4XV9AavmpuVix3pu8615/JsxXms9GwwvEpc18QBYXNJ8SNoDmPPIhvwk9thuBdrBx4J1y63l3hvZc36S0i3aa5kOc4UBzoDcb7/B5Yz8vC6ZoprWayenKn7c67qv4kxEDHmManNga2eZzWsoM1aY4tTtreXUPfsSuNxudE39isf7H1/VfkxT7O5lAySXWxpp8pidpppcHA3qp3+39Vnfc1Q3Vt+ImH8uHm/U6PQ8XZDm7i9z/ABH6LMZfxhC5j2zNcKc59WSxzSb3o+d177jrtW61WQQfm2Q4YRPGGlEr2Sks1Bnme0gE6gNRFWOWnuL6N5mtovbppLMbrphbRhWXEeTOwc7oXEOoBzXDq08iR0O3JVgV9bRasWr2lMdCcaE0xOtWQUAlAIglICRhCkEB2giRoCKSUpJJQEEoFItGEDtoJFoIHHptOPSUACBQSSg3nDfE0MULQWjUBpPe+/2C18GcxuA00SANJ607l/ZcFmFP2NXRW94RnLiGg76S3+oQP/iE5+GlZiItxINLx3Ldwfpf0UdvGkbhbSbJ5UNgNx8wtPnWSPxUIY6gQ4HfoOo+9LBZpwHNFNTG3E47OBvSK/UgtIOKC/w9A+GgPeufLlzSMzgL5mB4NEattyQ4neh6AKDlmVDDyAOOrmR7b/2WtdimNkEjhu1oA7Ad0CsLwrFqLt/DLPLq+IPPcfQq/blzX4cwuc7TQbe1iqP9FC/1EPFtJ9U+2QOqnHfnugr8Xw88QiJjrj1hzgR5iL5g8goWI4Pgdehzh7EED5FaaWck6Wn0WYzrGRYTEeI4PL3sBIaWhoA23B/zZTcqt7YpjHMxPlplSY31UOZ8DyAXE9r/AEPld8uhVlw3hJMPFocKc52o3VN3AI29FFxPHjWj91IR7ss+yIZ6+ZtugmiB6vA+vdfO8u3Oti93niNb7/c/wuwRj9vdVtekFg3oAc+g6KnmEckBbIwOjmaGS8gQG/u33/tNH5clIinaWsBPm82rndcgbSmYZkrSyPyjTpqqA8tcunO1zqfBO5+bodJhkOHOEY5wHx+LIxzgQzQWB1Wac4tFgb9QPqus5VFNCyU6GuOnVExrxqJ8wLLIAApsZu+p7JeR4dkTWsYAANgB0V1AwHmOyyyc/Lnvry+v9IMkVr0iHAM3xsk00kk3xucdQ/hrbTXSqr5KM0LpX4i8IxMiOJw7dDmkeI0fC4OO7q6GysXw3hYpJgyfVpdsNJA83S19lxc1MuOJpGojogtGpRoMDI5utrCWgkWN+QsomQOLS8A6WkAnoCeS61k2Uwwt0tFDc0SSNxv79FNky2B7TG5jNLhWwrYGhyVDFxgtI5gixe/Ud0AVrOPcrEIhLSC3SYx3ptVf1KyQQLRIrUjG4GSLT4ja1Cx7IGEVpJKLUgUSkFyQ5yQXIHNSXaj6k41yBy0EjUgglvSAOycctTwD4PiEStGpxppPTY7elmkFDJk07YxK6GQRn9Wk18+yr5WEcwQu7Q4ljW6b1Ai2+rT0P3Cx2e8PNlDmxgAjzM9L/T7IOcy5XK+MyMbYZuT6df6J7h7OTG6xzFbrpWVZG5mFdE6rc0j6hY7DcCTMe1hogndw6fJBpMNxOHFjQedWtG7NG0Aao7FYbPciZhnxtiJL6t2/0/qih11ZdyQaLH4TC+MXkPkcQA2NnL5ge6gZ/jHlrg2J0bbqi2roV8VJzhnMzHFK8NBIdb3nnVbfIABUWU8QSYvU/FPH8LWgU1vs3v6oGsDnjo9nV2r0CuMFmRJuxyvnyCx/EszNYEHTZx6k9Vvcg4Ye/DRue/S5wBrSKDe3uglYLGajZo7d6S+IeFXYvQ5rxHVh2xdsa5euxUDwW4aYMkcA1zg3UeVm+fbl91t2N0gUdvsgpcFwfh4Wjwm+cD43+ZxPffl8qUTFYLcggHSadW4BIuie9b0tPNGHtLTdEEHSS079iNwo+WZZHDE2FjfKL5mySSS5xJ3JJPNfL+JeGXrvLFpn1VYs2ujFY3Ko2tL/AIA0E2NjQ3r6rK4PN3Anyn10nn/uI6nYfRarjzM49Yw0PQgykHr0Z8uZ+SoMHhx/nzKr8N8O/Dm2frvt6PcnJtvVZdBGFkji8RjBKW+fSDTnitw08rqyPkjyfjDCT0Gyhjj+iXyOvtZ2PyKVwZmQkh8Mnzw0310H4D9iP/qub/iJk35fFuLRUc1yN7BxP7Rv139nBS8bw7F7y2G/S0dp+/3Y5Ms26uv47BMnjMco1McKIBIse4KxGa/h01gMmEe/UwhwY6nA0boOFEfdc+y7OZ4P3M0jB2Djp/6nb7LUYT8S8U0ASMik9ac1x99Jr7K7HwuRx53jttqm0T3TYuJtPleN7o3zuiDan4HO9Z1A7itvd2/8gsTicV48r5HANMjtRDeQJPRaHJYmtO/b+RXYjeurWs82wuHm0Nxcj4w4uLHAir9SQo8v4fM0XHMXX8JoEH5BVvHmJBZEzrZPy5Kp4Zz9+HkbbnGM7FvOvUBeiYeEJ2ytb5SCfiuht3W5zLhuPFNjEriDG2vL1sUE5iZ3yhhjbsd9/KfmHUU4/EvZ+82JIIo7bIM+fw4Zq2lcW0diADfTcLB55lkmGkLJGkCzpJGzgOoK7THiRyv1G/T+6i5zhYZQ10rWudEdTNXQ+v8AnRBxbEYCVjGyPY5rH/CSK1ew5qEXLpPEzMPPvisUW6RTGs0hjfZu5JXOse1ge4ROL2A+VxFEj1CBrUnGvUe0epBI1oJjUgg3WTcKPn3dLFFYBAcbeQeR0DkD3JVt/wCATxO1xSxyUOVFhsWdjuP5LJ5FFO3Ea/LpBa1/MEivLpa0Gm115Ls2ExmoDYnYbtLHj7UfsgxP+ovjcI5GlsgN0ex50eRCs8Dj63PNPcZYTxoS5jS6WI649LTrscxp5kEcwuajiN0b6laW3vuCCPqg63HjAnPzIN91zqDi2M1urXBZv4t+HuSgRmOX/tnSOf5fXptVeyr2sOIf4cHJu73dm9a9VeR5C+Z1yu8gGzRe7j1Klsyw4ejC0CjdAbH0KCkyJml8ra28za6V0+y5/nWDmwcpa0kNJLmEbgtvb5rpOKzmKJs0jGXPK5sbI/4XHZzj0rr8lAGWxw3NjHCSRw31U4C/0saefuUGGwB1UX7kmz7k2V3fKJQYI6/gH8lxPEDW58sMbhEDueg33o9fkupcM5i0wM35NpA1xY1hrU0Ha9xe4OxTGQ8ThpEcx8vIE9PRVnGeZAyaWnkBf86WJxWLQd0LiBqZuD9wkzTl7HMjdolLHCMkXpdWxrrR3+S5Tw1x1JhvJIPFi7X5m+xVtxVxtDJCPyhe2bU1wNVoo2Tf2+aTGxjcNiCSddl4cQ6zbtQJ1WTzN2riLGMDdzXuqHL26i4k2XG3X1J3J+6bxt6yCKrakGl4a4lEGNbIdonDw5P+JOz/AJGj7Wtx+KODbJgvE6xPY4H/AGvIYR7eZp+QXHgryfied+EGEeWmMFu5B16WkFrLuqBA6XsFDn402zUy08u/oyi3TSmQRIrVzFKw2J081d4fOPDF1Z6Ws2CtJmEDfyTHBvm1Cz1pAxhIpMwxLWFwbYJs8mMbuSB1PotgzG5flgqOppurhT3k/wDLkwegpcy1JBKDoLuP55nEQxsjaOptz/rdfZCfPppABLTiORqiPpz+ay+RbNvuVpMFB4rqaW3tzcBz7XzQW2X5pE4tEkmh1fqFNvtqHL5qxzJ8wj1YaMSuJZTSR1dTnXyIA32WZz/KxCwuJJ8hLrFU7ewn/wAN5HRYZjZGubqJe3U0jYv5gdqQDi3JcRLFIfyzSWyN8Ixtb4nhhtyOdRvc3ssC/LXNgfLJqYWytiDC0gklpc673FCvqu54bGUAC4O3qx3LuW/SlX8VYeJ8XiPbbof27elmIat/4thSDhZKTqSZZi4lx5uJJ9ybKfwUN7kXfw9rvme4H+dkEvC4QEXI8MvlfM9+vsgpo0N/eeYn5ivn7oIK6TH4iAtIJIbs17dnVzokb/VbHIOOnn944OP/AMjWl3/bYqiay1PwuGaP0j6BBs3cRP0tdH8R35nYLnn4hYp80zXSEF2jnVHn17rT4dqzfGWFdqa6tqr52gzmX4Vz3ABdU4TgbE0auZWG4ejp1qxz/NnR6dB6oOvQTCtk694IXJ8n4yeaDt1r8DnD5BYaSgzX4jnRLDo2PmJrmd1Cw+Cfi/PKS2Plz8z67dh6p3Os1ZPMGys8zC4C/X0U2GcNiYBtTQEB44N8IxNprdJaAOgqlR8P5o6NhG5o7egClzSFxoblX3DnD+mPzjnf3QZN0b5ySOZVPiMM9rqc03dfNdZyzh9sVho2ux80Mfw0151VuN0HI5sO5lahVpMcZcQGgknYACyT6BbDiLInue0MHlA391BwGK/01/iPY2QnYb7geiB/KuD8YRfglt8tRAP0UPNOGcXG4ufA+ibtvnH/AObXSuHOM4sUBTHtJ/2kj6rUgoPOjWG6o3dV1tajAcEzSAG2tsdV0PiODDAB0kbdd+U0LB91Cw+O5BpQY3EcAYloJBY6h3IJ9FmMZgnxO0ytLXdiu0QT9b6qm4zyhuIhLgPPHZFdR2QcpWpkmacBRO9ive+qyyuIpgcI5vUG0FK4pDiic5O4LBvme2OMW53fZoA5ucegAQXXDuW4qUfsYHvYf1VpZ/3dQP1W9yfITBRna3xDvQfqAF9qr7lZnLs7w0L2wiXFYuRg3LJXRQsAoeVrDbgPW1dR5uZnF12R05UBzBtBrIZbPTluHbi+49UuXCxkD51XrzpUuHxdWRyJAO98v6K0kl8tAbbcuiCmxWFeHMbG1wIFkuIAPYj1WP40z6RsXh8jJqaSf4QQX172Ba3ebztDGucC4Ndp58iR1XKOLJvzGJ0R7NibpJ9zZ9+YHyQUeFwxfZJ0sbu539B3KmxTaW63baq0M6hg+G/5pnG4thYGM+EO0/8AKtt/cgpT3Fo8WXd7v3TK8rR1ce/RBFx/iavPzoGrBoHcXXI+nNBMl17ncnmgg2EDLVph4UMNhlZ4eBAvDQqW7CNcKcAfdHGxSY0GMx+WaMQ1sewk6DoRzUHjPBaHMAGwG57nuVuhhwZmOI5X8rH/AKUPifBCQhtAkk79hSDE5DhxYtdHy3SxljssjkWVUS552BIA713Wic90g0RBBluMHftInDu4H50f7ptmJ/Zi+Y2+60GY8Izzho2bTrvn6I5OBpAPjv5IKnh4h0o1cr+q6G3EgAAclgTkkkDgSeSucLju5QaqLFjqnJMT2Wbixd9VMbP6oJGLi1jYblZpnA0k03iTnUwHys/v3Wqy6UFwC0HTZBSwy4fCtDXFrKHLYIf+V4arD7HLYLL/AIj5FPO3VELrp1oLF8Ktc54gcwhzSbvkN+qDVcX56J3gQhxDRuSDVqsy7N3XR5hdLwOVRCMM0git9uahS8IQmUPAquYCDN4fMTsa2K1OUu8QEbbhNYvhiPSfDJB+qk5PgxEKJsoOZ8R8FYnDan0JY7J1Mu2j/c3mFnsG/mO4XoRkt7c1geM+BwT+ZwYoizJEOTh1cwdD6IOeZLmzsLLrY1jti0h4sELaZfxVgTG+WbBxtLnCGTQxp1B7XO3HVvkP2WRkyCaQkxRkj+qhYTJppJ2whjg9xqiKodT7IOv8O5/gnDRg4C0HbSyFrAfeuiY4iyB37yGMDbzMbZNf39le8OZCzCRBrAC6hqd1Jr+Sk5xmbcPEXv5/pHVx6BBzluYaXaWhzdWx1EW2ugCvsJjCQSDyA2uwfVY7B4gSYtsk+7XvJeOlOsfa/sup4PLIQ2mMbRHPnt7oM5xFkWJnw+rCva2Ub6CK1t9DyDuZFj5hcjzNroWvHhyNfuCXB2rUdi522297dF6OcKHOiBseyzLMzY9zjK1pPI7c6QcOy2AtjD3NOj9Njd3qQeQu0WOzB0lAnyN5Chzqib5/4F2vEZZh8Q2nMF6rCx+ffh84TBzS0ROBO3P0Qc8CCnZrlroJCxw9vZBB06GBTI40ccdKQ1qBAajDkpyZegZzCfQ3UOhFqTrbI3xgOTCD7qBiadsdx1HdTIHAQ+CzzOfYA7C97+SCidJpaB81LyfOWxnzBVGOk8x9DX0Ve+bsg65luZtkF8lMlxjANyFx8Z/KxhDNjSgYrNJ5GbPN6q+qDpGdZhGbDaJPZZv/AEmZwJGwKuOCsg8ofKS5x3srbjCtqqQcqiiljNO5LQZbhXSdVf5tlzNJNKmyHMWiQt7FBbYLKiw2VcNcQnWmxYUczgOooD/NsJ0u2Pqs/mWTMbL40dBxFGuql8Q4DWwlho8wQspkWZTPJZJuWmr7hBucvk8otSjMOpVRhoHAWqHMsa9j9zsgvcZmPmoHZFFJay2Gxd9VcYXEDugt3T1uFMy/Hh+x5qkdN0VXj8xOGOurb1Qa6LAlkhMbAWO3dy8p7p5mDjD9YaNVVdb0sfjPxAYIw6MHURRB9QmMi4+a4hko+YQaXifiEYRgdp1FxoVyB6F3pulZTKMREHSgEnn2Scz8KeLobUPLnaBpCCp4n4VaSXQeUuHTkD3pVXDWezYNwgxVmPlHJvtXQnst+2QHmmMVlsco8wCCpz7Ow9rRC7zHt6qjw8bg0lw62tRlvC8bHF3Mnf0Cn4jLGgWOSDH4Sdw3HRScTnzGxuMhs9B7I86wumNzmmgNyuWZnmDnkgnb/NkDOcZgZpC4nazSNRA1BB3nM8OGusdVDpEggS4qPKjQQQJ01lOJLZnju3n2QQQUOPNOcPVQiEEEDbwjy87O+v0KCCDoeSZ1pYBR5LS4LHahaNBBQ8W5wWMNArn2Ex7mv1dbsoIIOncOZx4jBYKkY12o7bI0EFZjsW5tMuwUvLcK1psDco0EF6yyOyz3EGUahYdSCCDFSOdE6ibVlg8cUEEFxh3FyazjDF0ZBIIQQQc3x825A9h6BR8ECXgN5nujQQbjKGyxkangt51ur+Ce0EEE/D4gqbDiSgggnQzJboNfM7IIIG8VhI9BDm2D0XHONcFEx5MbdPmrZBBBl6QQQ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xQSEhUUEBQUFBQUFBUUFBcVFBQVFBQUFRUWFhQVFBQYHCggGBolHBQUITEhJSkrLi4uFx8zODMsNygtLisBCgoKDg0OGxAQGzQmHyUyNCwsNiw3Nzc3MCw3Nzc0LCw2Ni40Ny8uMSwsLDc3LjQ3LDU3LzQsNyw0LCw0Nyw3N//AABEIALYBFQMBIgACEQEDEQH/xAAcAAAABwEBAAAAAAAAAAAAAAAAAQIDBAUGBwj/xAA7EAABBAAEBAQEAwcEAgMAAAABAAIDEQQFEiEGMUFREyJhcTKBkaEHFEIjM1KxwdHwFWJykhbhY4Ki/8QAGgEBAQADAQEAAAAAAAAAAAAAAAQCAwUBBv/EACsRAQACAgECAwYHAAAAAAAAAAABAgMRBCExBUFxEhMiUWHwIzKBkcHh8f/aAAwDAQACEQMRAD8AxwQISw1AhA2lBGGo6QG1OBNhOtCAwEdIwEdIEFBKpEUCURRoIEpQCACUEApCkaMIAGoaUoI0DRCQU6U25AlEjRICQQRhASJKKJAVIwjRgIAEpABKAQBGAgggJybKdKQQgbpBKpBAAEkpykkoEowEdJbGICDEsNSw1HSAg1K0owlIG6SSE4UkoG6RUnKSaQABEjKSSgNGEgFKCBVoWiRWgMpBSrSXIEFJSnJKAIIIIDKCJKAQABKaEQCdaEBUjpKpBAlElpJQEiIS6RFA3SCVSNACEkhOOCQgACcaEkBLCBQRFGiQGEdokRQGSk2iJSbQLSbSHOQBQG4pJU7LcpmxGrwI3SaAC7TWwOw5lHjcmxEIuaGRje5adP15IIASkHsLTTgQexFH6FS8vyuac1DG53cgeUe7uQXkzERuRERK7k4VxI5Ma48tLZGOd9AVTzwuYS17S0jmHAgj5FY1yUt+WdvZiY7tJwNwv+dkLnnTDHWs9XHowf1K6Bxtk0P5CRrI2t8JviMIABBaeXeiL+qXwVAzD4GPai+MSvvmfEo/bYfTuqfifOrwjw5xLiwtAqxvQ3+dJa8QRDlTgkJbimys3g0AiCUAgACUgEdIDanWpDQlhAZRI0SAFEjKSgUiKNEgJBGiQOOCRSeeEikCQEoBABLCBNIJSCAwElwS0hyBlyQSnXJpwQItKaUgoAoLzhnPX4OYSsGoVpe0mg5p/kexXX8s4hw2NZ+zduR5oyQHjuCOvuNlwYOSmSlpBaSCORBooO9yGKQmKdrX7+USMBDq9+tXt9ETsoidF4UQMLbO8dNII6EVtY3XLMn4rOkxYtz3NIpsgOp0fUbbOoHfyuFdit9k2ZvAHiVI0ABs7Xgtc3o2ba2/8nAUTypasta3+G8biWym+9WT4pynEYQa8OGRsZJb5CS+VwdQ1McfgHmIoC+m6gcNY1+Pa+LGMe63VFKWjyeUfq9/cfzXSsfUg0yDUzS4OYQDqFbtP9efTuucZhmL8PO1uFki8HYhjt/iAIBAG+59OfIdOVGKJtNY776T5xCubbjcuhYLFMEcWHlJbK2LS0keSTQytTDy5NBrmsTxk8MwzgRTpJw3kK0s1OdXpZarDLMxp/hzAnzB0dj4HUbLd7aK2o7ebZUv4k4gB8MIJIY177PeR3sP4PurMVrzeK37wntWIrOmNJTaNxRBXNBQSwkhKagMBKAQpGEBhKSUoIDQR0iKAikFLKSUBhKASQlhAVIJaCBcibASnuSAUDgCIlC0RKA7RhScLlskg1MaSLpaLCcESvY4k6SG6mg9fSv6oKvIsqExt3watBANOBcxxa72tqnZTw/NLhpW+GQ4vY5mrygluxon0JU3hFrWCVko0vZINX8VUS3brRafqtuJ+l9+vWr23Qc8y/hCdkrTNG1zKddEOA2oah7lUOZ5WYo4n3YkZZvmHi7Fdqr7rr8mMa0A8w40D78ifoVguPhbYqLd3PoDsNr9v7oMM5IUsYYlTX5NI1oc6NwaeTi00fmgqQjJVg7BkC6Ncrra+1qPJCgjWrnL88kjIc1xBaAKbeqhtbKPOuY9FTPapWW5XNMf2TC4XV9AavmpuVix3pu8615/JsxXms9GwwvEpc18QBYXNJ8SNoDmPPIhvwk9thuBdrBx4J1y63l3hvZc36S0i3aa5kOc4UBzoDcb7/B5Yz8vC6ZoprWayenKn7c67qv4kxEDHmManNga2eZzWsoM1aY4tTtreXUPfsSuNxudE39isf7H1/VfkxT7O5lAySXWxpp8pidpppcHA3qp3+39Vnfc1Q3Vt+ImH8uHm/U6PQ8XZDm7i9z/ABH6LMZfxhC5j2zNcKc59WSxzSb3o+d177jrtW61WQQfm2Q4YRPGGlEr2Sks1Bnme0gE6gNRFWOWnuL6N5mtovbppLMbrphbRhWXEeTOwc7oXEOoBzXDq08iR0O3JVgV9bRasWr2lMdCcaE0xOtWQUAlAIglICRhCkEB2giRoCKSUpJJQEEoFItGEDtoJFoIHHptOPSUACBQSSg3nDfE0MULQWjUBpPe+/2C18GcxuA00SANJ607l/ZcFmFP2NXRW94RnLiGg76S3+oQP/iE5+GlZiItxINLx3Ldwfpf0UdvGkbhbSbJ5UNgNx8wtPnWSPxUIY6gQ4HfoOo+9LBZpwHNFNTG3E47OBvSK/UgtIOKC/w9A+GgPeufLlzSMzgL5mB4NEattyQ4neh6AKDlmVDDyAOOrmR7b/2WtdimNkEjhu1oA7Ad0CsLwrFqLt/DLPLq+IPPcfQq/blzX4cwuc7TQbe1iqP9FC/1EPFtJ9U+2QOqnHfnugr8Xw88QiJjrj1hzgR5iL5g8goWI4Pgdehzh7EED5FaaWck6Wn0WYzrGRYTEeI4PL3sBIaWhoA23B/zZTcqt7YpjHMxPlplSY31UOZ8DyAXE9r/AEPld8uhVlw3hJMPFocKc52o3VN3AI29FFxPHjWj91IR7ss+yIZ6+ZtugmiB6vA+vdfO8u3Oti93niNb7/c/wuwRj9vdVtekFg3oAc+g6KnmEckBbIwOjmaGS8gQG/u33/tNH5clIinaWsBPm82rndcgbSmYZkrSyPyjTpqqA8tcunO1zqfBO5+bodJhkOHOEY5wHx+LIxzgQzQWB1Wac4tFgb9QPqus5VFNCyU6GuOnVExrxqJ8wLLIAApsZu+p7JeR4dkTWsYAANgB0V1AwHmOyyyc/Lnvry+v9IMkVr0iHAM3xsk00kk3xucdQ/hrbTXSqr5KM0LpX4i8IxMiOJw7dDmkeI0fC4OO7q6GysXw3hYpJgyfVpdsNJA83S19lxc1MuOJpGojogtGpRoMDI5utrCWgkWN+QsomQOLS8A6WkAnoCeS61k2Uwwt0tFDc0SSNxv79FNky2B7TG5jNLhWwrYGhyVDFxgtI5gixe/Ud0AVrOPcrEIhLSC3SYx3ptVf1KyQQLRIrUjG4GSLT4ja1Cx7IGEVpJKLUgUSkFyQ5yQXIHNSXaj6k41yBy0EjUgglvSAOycctTwD4PiEStGpxppPTY7elmkFDJk07YxK6GQRn9Wk18+yr5WEcwQu7Q4ljW6b1Ai2+rT0P3Cx2e8PNlDmxgAjzM9L/T7IOcy5XK+MyMbYZuT6df6J7h7OTG6xzFbrpWVZG5mFdE6rc0j6hY7DcCTMe1hogndw6fJBpMNxOHFjQedWtG7NG0Aao7FYbPciZhnxtiJL6t2/0/qih11ZdyQaLH4TC+MXkPkcQA2NnL5ge6gZ/jHlrg2J0bbqi2roV8VJzhnMzHFK8NBIdb3nnVbfIABUWU8QSYvU/FPH8LWgU1vs3v6oGsDnjo9nV2r0CuMFmRJuxyvnyCx/EszNYEHTZx6k9Vvcg4Ye/DRue/S5wBrSKDe3uglYLGajZo7d6S+IeFXYvQ5rxHVh2xdsa5euxUDwW4aYMkcA1zg3UeVm+fbl91t2N0gUdvsgpcFwfh4Wjwm+cD43+ZxPffl8qUTFYLcggHSadW4BIuie9b0tPNGHtLTdEEHSS079iNwo+WZZHDE2FjfKL5mySSS5xJ3JJPNfL+JeGXrvLFpn1VYs2ujFY3Ko2tL/AIA0E2NjQ3r6rK4PN3Anyn10nn/uI6nYfRarjzM49Yw0PQgykHr0Z8uZ+SoMHhx/nzKr8N8O/Dm2frvt6PcnJtvVZdBGFkji8RjBKW+fSDTnitw08rqyPkjyfjDCT0Gyhjj+iXyOvtZ2PyKVwZmQkh8Mnzw0310H4D9iP/qub/iJk35fFuLRUc1yN7BxP7Rv139nBS8bw7F7y2G/S0dp+/3Y5Ms26uv47BMnjMco1McKIBIse4KxGa/h01gMmEe/UwhwY6nA0boOFEfdc+y7OZ4P3M0jB2Djp/6nb7LUYT8S8U0ASMik9ac1x99Jr7K7HwuRx53jttqm0T3TYuJtPleN7o3zuiDan4HO9Z1A7itvd2/8gsTicV48r5HANMjtRDeQJPRaHJYmtO/b+RXYjeurWs82wuHm0Nxcj4w4uLHAir9SQo8v4fM0XHMXX8JoEH5BVvHmJBZEzrZPy5Kp4Zz9+HkbbnGM7FvOvUBeiYeEJ2ytb5SCfiuht3W5zLhuPFNjEriDG2vL1sUE5iZ3yhhjbsd9/KfmHUU4/EvZ+82JIIo7bIM+fw4Zq2lcW0diADfTcLB55lkmGkLJGkCzpJGzgOoK7THiRyv1G/T+6i5zhYZQ10rWudEdTNXQ+v8AnRBxbEYCVjGyPY5rH/CSK1ew5qEXLpPEzMPPvisUW6RTGs0hjfZu5JXOse1ge4ROL2A+VxFEj1CBrUnGvUe0epBI1oJjUgg3WTcKPn3dLFFYBAcbeQeR0DkD3JVt/wCATxO1xSxyUOVFhsWdjuP5LJ5FFO3Ea/LpBa1/MEivLpa0Gm115Ls2ExmoDYnYbtLHj7UfsgxP+ovjcI5GlsgN0ex50eRCs8Dj63PNPcZYTxoS5jS6WI649LTrscxp5kEcwuajiN0b6laW3vuCCPqg63HjAnPzIN91zqDi2M1urXBZv4t+HuSgRmOX/tnSOf5fXptVeyr2sOIf4cHJu73dm9a9VeR5C+Z1yu8gGzRe7j1Klsyw4ejC0CjdAbH0KCkyJml8ra28za6V0+y5/nWDmwcpa0kNJLmEbgtvb5rpOKzmKJs0jGXPK5sbI/4XHZzj0rr8lAGWxw3NjHCSRw31U4C/0saefuUGGwB1UX7kmz7k2V3fKJQYI6/gH8lxPEDW58sMbhEDueg33o9fkupcM5i0wM35NpA1xY1hrU0Ha9xe4OxTGQ8ThpEcx8vIE9PRVnGeZAyaWnkBf86WJxWLQd0LiBqZuD9wkzTl7HMjdolLHCMkXpdWxrrR3+S5Tw1x1JhvJIPFi7X5m+xVtxVxtDJCPyhe2bU1wNVoo2Tf2+aTGxjcNiCSddl4cQ6zbtQJ1WTzN2riLGMDdzXuqHL26i4k2XG3X1J3J+6bxt6yCKrakGl4a4lEGNbIdonDw5P+JOz/AJGj7Wtx+KODbJgvE6xPY4H/AGvIYR7eZp+QXHgryfied+EGEeWmMFu5B16WkFrLuqBA6XsFDn402zUy08u/oyi3TSmQRIrVzFKw2J081d4fOPDF1Z6Ws2CtJmEDfyTHBvm1Cz1pAxhIpMwxLWFwbYJs8mMbuSB1PotgzG5flgqOppurhT3k/wDLkwegpcy1JBKDoLuP55nEQxsjaOptz/rdfZCfPppABLTiORqiPpz+ay+RbNvuVpMFB4rqaW3tzcBz7XzQW2X5pE4tEkmh1fqFNvtqHL5qxzJ8wj1YaMSuJZTSR1dTnXyIA32WZz/KxCwuJJ8hLrFU7ewn/wAN5HRYZjZGubqJe3U0jYv5gdqQDi3JcRLFIfyzSWyN8Ixtb4nhhtyOdRvc3ssC/LXNgfLJqYWytiDC0gklpc673FCvqu54bGUAC4O3qx3LuW/SlX8VYeJ8XiPbbof27elmIat/4thSDhZKTqSZZi4lx5uJJ9ybKfwUN7kXfw9rvme4H+dkEvC4QEXI8MvlfM9+vsgpo0N/eeYn5ivn7oIK6TH4iAtIJIbs17dnVzokb/VbHIOOnn944OP/AMjWl3/bYqiay1PwuGaP0j6BBs3cRP0tdH8R35nYLnn4hYp80zXSEF2jnVHn17rT4dqzfGWFdqa6tqr52gzmX4Vz3ABdU4TgbE0auZWG4ejp1qxz/NnR6dB6oOvQTCtk694IXJ8n4yeaDt1r8DnD5BYaSgzX4jnRLDo2PmJrmd1Cw+Cfi/PKS2Plz8z67dh6p3Os1ZPMGys8zC4C/X0U2GcNiYBtTQEB44N8IxNprdJaAOgqlR8P5o6NhG5o7egClzSFxoblX3DnD+mPzjnf3QZN0b5ySOZVPiMM9rqc03dfNdZyzh9sVho2ux80Mfw0151VuN0HI5sO5lahVpMcZcQGgknYACyT6BbDiLInue0MHlA391BwGK/01/iPY2QnYb7geiB/KuD8YRfglt8tRAP0UPNOGcXG4ufA+ibtvnH/AObXSuHOM4sUBTHtJ/2kj6rUgoPOjWG6o3dV1tajAcEzSAG2tsdV0PiODDAB0kbdd+U0LB91Cw+O5BpQY3EcAYloJBY6h3IJ9FmMZgnxO0ytLXdiu0QT9b6qm4zyhuIhLgPPHZFdR2QcpWpkmacBRO9ive+qyyuIpgcI5vUG0FK4pDiic5O4LBvme2OMW53fZoA5ucegAQXXDuW4qUfsYHvYf1VpZ/3dQP1W9yfITBRna3xDvQfqAF9qr7lZnLs7w0L2wiXFYuRg3LJXRQsAoeVrDbgPW1dR5uZnF12R05UBzBtBrIZbPTluHbi+49UuXCxkD51XrzpUuHxdWRyJAO98v6K0kl8tAbbcuiCmxWFeHMbG1wIFkuIAPYj1WP40z6RsXh8jJqaSf4QQX172Ba3ebztDGucC4Ndp58iR1XKOLJvzGJ0R7NibpJ9zZ9+YHyQUeFwxfZJ0sbu539B3KmxTaW63baq0M6hg+G/5pnG4thYGM+EO0/8AKtt/cgpT3Fo8WXd7v3TK8rR1ce/RBFx/iavPzoGrBoHcXXI+nNBMl17ncnmgg2EDLVph4UMNhlZ4eBAvDQqW7CNcKcAfdHGxSY0GMx+WaMQ1sewk6DoRzUHjPBaHMAGwG57nuVuhhwZmOI5X8rH/AKUPifBCQhtAkk79hSDE5DhxYtdHy3SxljssjkWVUS552BIA713Wic90g0RBBluMHftInDu4H50f7ptmJ/Zi+Y2+60GY8Izzho2bTrvn6I5OBpAPjv5IKnh4h0o1cr+q6G3EgAAclgTkkkDgSeSucLju5QaqLFjqnJMT2Wbixd9VMbP6oJGLi1jYblZpnA0k03iTnUwHys/v3Wqy6UFwC0HTZBSwy4fCtDXFrKHLYIf+V4arD7HLYLL/AIj5FPO3VELrp1oLF8Ktc54gcwhzSbvkN+qDVcX56J3gQhxDRuSDVqsy7N3XR5hdLwOVRCMM0git9uahS8IQmUPAquYCDN4fMTsa2K1OUu8QEbbhNYvhiPSfDJB+qk5PgxEKJsoOZ8R8FYnDan0JY7J1Mu2j/c3mFnsG/mO4XoRkt7c1geM+BwT+ZwYoizJEOTh1cwdD6IOeZLmzsLLrY1jti0h4sELaZfxVgTG+WbBxtLnCGTQxp1B7XO3HVvkP2WRkyCaQkxRkj+qhYTJppJ2whjg9xqiKodT7IOv8O5/gnDRg4C0HbSyFrAfeuiY4iyB37yGMDbzMbZNf39le8OZCzCRBrAC6hqd1Jr+Sk5xmbcPEXv5/pHVx6BBzluYaXaWhzdWx1EW2ugCvsJjCQSDyA2uwfVY7B4gSYtsk+7XvJeOlOsfa/sup4PLIQ2mMbRHPnt7oM5xFkWJnw+rCva2Ub6CK1t9DyDuZFj5hcjzNroWvHhyNfuCXB2rUdi522297dF6OcKHOiBseyzLMzY9zjK1pPI7c6QcOy2AtjD3NOj9Njd3qQeQu0WOzB0lAnyN5Chzqib5/4F2vEZZh8Q2nMF6rCx+ffh84TBzS0ROBO3P0Qc8CCnZrlroJCxw9vZBB06GBTI40ccdKQ1qBAajDkpyZegZzCfQ3UOhFqTrbI3xgOTCD7qBiadsdx1HdTIHAQ+CzzOfYA7C97+SCidJpaB81LyfOWxnzBVGOk8x9DX0Ve+bsg65luZtkF8lMlxjANyFx8Z/KxhDNjSgYrNJ5GbPN6q+qDpGdZhGbDaJPZZv/AEmZwJGwKuOCsg8ofKS5x3srbjCtqqQcqiiljNO5LQZbhXSdVf5tlzNJNKmyHMWiQt7FBbYLKiw2VcNcQnWmxYUczgOooD/NsJ0u2Pqs/mWTMbL40dBxFGuql8Q4DWwlho8wQspkWZTPJZJuWmr7hBucvk8otSjMOpVRhoHAWqHMsa9j9zsgvcZmPmoHZFFJay2Gxd9VcYXEDugt3T1uFMy/Hh+x5qkdN0VXj8xOGOurb1Qa6LAlkhMbAWO3dy8p7p5mDjD9YaNVVdb0sfjPxAYIw6MHURRB9QmMi4+a4hko+YQaXifiEYRgdp1FxoVyB6F3pulZTKMREHSgEnn2Scz8KeLobUPLnaBpCCp4n4VaSXQeUuHTkD3pVXDWezYNwgxVmPlHJvtXQnst+2QHmmMVlsco8wCCpz7Ow9rRC7zHt6qjw8bg0lw62tRlvC8bHF3Mnf0Cn4jLGgWOSDH4Sdw3HRScTnzGxuMhs9B7I86wumNzmmgNyuWZnmDnkgnb/NkDOcZgZpC4nazSNRA1BB3nM8OGusdVDpEggS4qPKjQQQJ01lOJLZnju3n2QQQUOPNOcPVQiEEEDbwjy87O+v0KCCDoeSZ1pYBR5LS4LHahaNBBQ8W5wWMNArn2Ex7mv1dbsoIIOncOZx4jBYKkY12o7bI0EFZjsW5tMuwUvLcK1psDco0EF6yyOyz3EGUahYdSCCDFSOdE6ibVlg8cUEEFxh3FyazjDF0ZBIIQQQc3x825A9h6BR8ECXgN5nujQQbjKGyxkangt51ur+Ce0EEE/D4gqbDiSgggnQzJboNfM7IIIG8VhI9BDm2D0XHONcFEx5MbdPmrZBBBl6QQQ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xQSEhUUEBQUFBQUFBUUFBcVFBQVFBQUFRUWFhQVFBQYHCggGBolHBQUITEhJSkrLi4uFx8zODMsNygtLisBCgoKDg0OGxAQGzQmHyUyNCwsNiw3Nzc3MCw3Nzc0LCw2Ni40Ny8uMSwsLDc3LjQ3LDU3LzQsNyw0LCw0Nyw3N//AABEIALYBFQMBIgACEQEDEQH/xAAcAAAABwEBAAAAAAAAAAAAAAAAAQIDBAUGBwj/xAA7EAABBAAEBAQEAwcEAgMAAAABAAIDEQQFEiEGMUFREyJhcTKBkaEHFEIjM1KxwdHwFWJykhbhY4Ki/8QAGgEBAQADAQEAAAAAAAAAAAAAAAQCAwUBBv/EACsRAQACAgECAwYHAAAAAAAAAAABAgMRBCExBUFxEhMiUWHwIzKBkcHh8f/aAAwDAQACEQMRAD8AxwQISw1AhA2lBGGo6QG1OBNhOtCAwEdIwEdIEFBKpEUCURRoIEpQCACUEApCkaMIAGoaUoI0DRCQU6U25AlEjRICQQRhASJKKJAVIwjRgIAEpABKAQBGAgggJybKdKQQgbpBKpBAAEkpykkoEowEdJbGICDEsNSw1HSAg1K0owlIG6SSE4UkoG6RUnKSaQABEjKSSgNGEgFKCBVoWiRWgMpBSrSXIEFJSnJKAIIIIDKCJKAQABKaEQCdaEBUjpKpBAlElpJQEiIS6RFA3SCVSNACEkhOOCQgACcaEkBLCBQRFGiQGEdokRQGSk2iJSbQLSbSHOQBQG4pJU7LcpmxGrwI3SaAC7TWwOw5lHjcmxEIuaGRje5adP15IIASkHsLTTgQexFH6FS8vyuac1DG53cgeUe7uQXkzERuRERK7k4VxI5Ma48tLZGOd9AVTzwuYS17S0jmHAgj5FY1yUt+WdvZiY7tJwNwv+dkLnnTDHWs9XHowf1K6Bxtk0P5CRrI2t8JviMIABBaeXeiL+qXwVAzD4GPai+MSvvmfEo/bYfTuqfifOrwjw5xLiwtAqxvQ3+dJa8QRDlTgkJbimys3g0AiCUAgACUgEdIDanWpDQlhAZRI0SAFEjKSgUiKNEgJBGiQOOCRSeeEikCQEoBABLCBNIJSCAwElwS0hyBlyQSnXJpwQItKaUgoAoLzhnPX4OYSsGoVpe0mg5p/kexXX8s4hw2NZ+zduR5oyQHjuCOvuNlwYOSmSlpBaSCORBooO9yGKQmKdrX7+USMBDq9+tXt9ETsoidF4UQMLbO8dNII6EVtY3XLMn4rOkxYtz3NIpsgOp0fUbbOoHfyuFdit9k2ZvAHiVI0ABs7Xgtc3o2ba2/8nAUTypasta3+G8biWym+9WT4pynEYQa8OGRsZJb5CS+VwdQ1McfgHmIoC+m6gcNY1+Pa+LGMe63VFKWjyeUfq9/cfzXSsfUg0yDUzS4OYQDqFbtP9efTuucZhmL8PO1uFki8HYhjt/iAIBAG+59OfIdOVGKJtNY776T5xCubbjcuhYLFMEcWHlJbK2LS0keSTQytTDy5NBrmsTxk8MwzgRTpJw3kK0s1OdXpZarDLMxp/hzAnzB0dj4HUbLd7aK2o7ebZUv4k4gB8MIJIY177PeR3sP4PurMVrzeK37wntWIrOmNJTaNxRBXNBQSwkhKagMBKAQpGEBhKSUoIDQR0iKAikFLKSUBhKASQlhAVIJaCBcibASnuSAUDgCIlC0RKA7RhScLlskg1MaSLpaLCcESvY4k6SG6mg9fSv6oKvIsqExt3watBANOBcxxa72tqnZTw/NLhpW+GQ4vY5mrygluxon0JU3hFrWCVko0vZINX8VUS3brRafqtuJ+l9+vWr23Qc8y/hCdkrTNG1zKddEOA2oah7lUOZ5WYo4n3YkZZvmHi7Fdqr7rr8mMa0A8w40D78ifoVguPhbYqLd3PoDsNr9v7oMM5IUsYYlTX5NI1oc6NwaeTi00fmgqQjJVg7BkC6Ncrra+1qPJCgjWrnL88kjIc1xBaAKbeqhtbKPOuY9FTPapWW5XNMf2TC4XV9AavmpuVix3pu8615/JsxXms9GwwvEpc18QBYXNJ8SNoDmPPIhvwk9thuBdrBx4J1y63l3hvZc36S0i3aa5kOc4UBzoDcb7/B5Yz8vC6ZoprWayenKn7c67qv4kxEDHmManNga2eZzWsoM1aY4tTtreXUPfsSuNxudE39isf7H1/VfkxT7O5lAySXWxpp8pidpppcHA3qp3+39Vnfc1Q3Vt+ImH8uHm/U6PQ8XZDm7i9z/ABH6LMZfxhC5j2zNcKc59WSxzSb3o+d177jrtW61WQQfm2Q4YRPGGlEr2Sks1Bnme0gE6gNRFWOWnuL6N5mtovbppLMbrphbRhWXEeTOwc7oXEOoBzXDq08iR0O3JVgV9bRasWr2lMdCcaE0xOtWQUAlAIglICRhCkEB2giRoCKSUpJJQEEoFItGEDtoJFoIHHptOPSUACBQSSg3nDfE0MULQWjUBpPe+/2C18GcxuA00SANJ607l/ZcFmFP2NXRW94RnLiGg76S3+oQP/iE5+GlZiItxINLx3Ldwfpf0UdvGkbhbSbJ5UNgNx8wtPnWSPxUIY6gQ4HfoOo+9LBZpwHNFNTG3E47OBvSK/UgtIOKC/w9A+GgPeufLlzSMzgL5mB4NEattyQ4neh6AKDlmVDDyAOOrmR7b/2WtdimNkEjhu1oA7Ad0CsLwrFqLt/DLPLq+IPPcfQq/blzX4cwuc7TQbe1iqP9FC/1EPFtJ9U+2QOqnHfnugr8Xw88QiJjrj1hzgR5iL5g8goWI4Pgdehzh7EED5FaaWck6Wn0WYzrGRYTEeI4PL3sBIaWhoA23B/zZTcqt7YpjHMxPlplSY31UOZ8DyAXE9r/AEPld8uhVlw3hJMPFocKc52o3VN3AI29FFxPHjWj91IR7ss+yIZ6+ZtugmiB6vA+vdfO8u3Oti93niNb7/c/wuwRj9vdVtekFg3oAc+g6KnmEckBbIwOjmaGS8gQG/u33/tNH5clIinaWsBPm82rndcgbSmYZkrSyPyjTpqqA8tcunO1zqfBO5+bodJhkOHOEY5wHx+LIxzgQzQWB1Wac4tFgb9QPqus5VFNCyU6GuOnVExrxqJ8wLLIAApsZu+p7JeR4dkTWsYAANgB0V1AwHmOyyyc/Lnvry+v9IMkVr0iHAM3xsk00kk3xucdQ/hrbTXSqr5KM0LpX4i8IxMiOJw7dDmkeI0fC4OO7q6GysXw3hYpJgyfVpdsNJA83S19lxc1MuOJpGojogtGpRoMDI5utrCWgkWN+QsomQOLS8A6WkAnoCeS61k2Uwwt0tFDc0SSNxv79FNky2B7TG5jNLhWwrYGhyVDFxgtI5gixe/Ud0AVrOPcrEIhLSC3SYx3ptVf1KyQQLRIrUjG4GSLT4ja1Cx7IGEVpJKLUgUSkFyQ5yQXIHNSXaj6k41yBy0EjUgglvSAOycctTwD4PiEStGpxppPTY7elmkFDJk07YxK6GQRn9Wk18+yr5WEcwQu7Q4ljW6b1Ai2+rT0P3Cx2e8PNlDmxgAjzM9L/T7IOcy5XK+MyMbYZuT6df6J7h7OTG6xzFbrpWVZG5mFdE6rc0j6hY7DcCTMe1hogndw6fJBpMNxOHFjQedWtG7NG0Aao7FYbPciZhnxtiJL6t2/0/qih11ZdyQaLH4TC+MXkPkcQA2NnL5ge6gZ/jHlrg2J0bbqi2roV8VJzhnMzHFK8NBIdb3nnVbfIABUWU8QSYvU/FPH8LWgU1vs3v6oGsDnjo9nV2r0CuMFmRJuxyvnyCx/EszNYEHTZx6k9Vvcg4Ye/DRue/S5wBrSKDe3uglYLGajZo7d6S+IeFXYvQ5rxHVh2xdsa5euxUDwW4aYMkcA1zg3UeVm+fbl91t2N0gUdvsgpcFwfh4Wjwm+cD43+ZxPffl8qUTFYLcggHSadW4BIuie9b0tPNGHtLTdEEHSS079iNwo+WZZHDE2FjfKL5mySSS5xJ3JJPNfL+JeGXrvLFpn1VYs2ujFY3Ko2tL/AIA0E2NjQ3r6rK4PN3Anyn10nn/uI6nYfRarjzM49Yw0PQgykHr0Z8uZ+SoMHhx/nzKr8N8O/Dm2frvt6PcnJtvVZdBGFkji8RjBKW+fSDTnitw08rqyPkjyfjDCT0Gyhjj+iXyOvtZ2PyKVwZmQkh8Mnzw0310H4D9iP/qub/iJk35fFuLRUc1yN7BxP7Rv139nBS8bw7F7y2G/S0dp+/3Y5Ms26uv47BMnjMco1McKIBIse4KxGa/h01gMmEe/UwhwY6nA0boOFEfdc+y7OZ4P3M0jB2Djp/6nb7LUYT8S8U0ASMik9ac1x99Jr7K7HwuRx53jttqm0T3TYuJtPleN7o3zuiDan4HO9Z1A7itvd2/8gsTicV48r5HANMjtRDeQJPRaHJYmtO/b+RXYjeurWs82wuHm0Nxcj4w4uLHAir9SQo8v4fM0XHMXX8JoEH5BVvHmJBZEzrZPy5Kp4Zz9+HkbbnGM7FvOvUBeiYeEJ2ytb5SCfiuht3W5zLhuPFNjEriDG2vL1sUE5iZ3yhhjbsd9/KfmHUU4/EvZ+82JIIo7bIM+fw4Zq2lcW0diADfTcLB55lkmGkLJGkCzpJGzgOoK7THiRyv1G/T+6i5zhYZQ10rWudEdTNXQ+v8AnRBxbEYCVjGyPY5rH/CSK1ew5qEXLpPEzMPPvisUW6RTGs0hjfZu5JXOse1ge4ROL2A+VxFEj1CBrUnGvUe0epBI1oJjUgg3WTcKPn3dLFFYBAcbeQeR0DkD3JVt/wCATxO1xSxyUOVFhsWdjuP5LJ5FFO3Ea/LpBa1/MEivLpa0Gm115Ls2ExmoDYnYbtLHj7UfsgxP+ovjcI5GlsgN0ex50eRCs8Dj63PNPcZYTxoS5jS6WI649LTrscxp5kEcwuajiN0b6laW3vuCCPqg63HjAnPzIN91zqDi2M1urXBZv4t+HuSgRmOX/tnSOf5fXptVeyr2sOIf4cHJu73dm9a9VeR5C+Z1yu8gGzRe7j1Klsyw4ejC0CjdAbH0KCkyJml8ra28za6V0+y5/nWDmwcpa0kNJLmEbgtvb5rpOKzmKJs0jGXPK5sbI/4XHZzj0rr8lAGWxw3NjHCSRw31U4C/0saefuUGGwB1UX7kmz7k2V3fKJQYI6/gH8lxPEDW58sMbhEDueg33o9fkupcM5i0wM35NpA1xY1hrU0Ha9xe4OxTGQ8ThpEcx8vIE9PRVnGeZAyaWnkBf86WJxWLQd0LiBqZuD9wkzTl7HMjdolLHCMkXpdWxrrR3+S5Tw1x1JhvJIPFi7X5m+xVtxVxtDJCPyhe2bU1wNVoo2Tf2+aTGxjcNiCSddl4cQ6zbtQJ1WTzN2riLGMDdzXuqHL26i4k2XG3X1J3J+6bxt6yCKrakGl4a4lEGNbIdonDw5P+JOz/AJGj7Wtx+KODbJgvE6xPY4H/AGvIYR7eZp+QXHgryfied+EGEeWmMFu5B16WkFrLuqBA6XsFDn402zUy08u/oyi3TSmQRIrVzFKw2J081d4fOPDF1Z6Ws2CtJmEDfyTHBvm1Cz1pAxhIpMwxLWFwbYJs8mMbuSB1PotgzG5flgqOppurhT3k/wDLkwegpcy1JBKDoLuP55nEQxsjaOptz/rdfZCfPppABLTiORqiPpz+ay+RbNvuVpMFB4rqaW3tzcBz7XzQW2X5pE4tEkmh1fqFNvtqHL5qxzJ8wj1YaMSuJZTSR1dTnXyIA32WZz/KxCwuJJ8hLrFU7ewn/wAN5HRYZjZGubqJe3U0jYv5gdqQDi3JcRLFIfyzSWyN8Ixtb4nhhtyOdRvc3ssC/LXNgfLJqYWytiDC0gklpc673FCvqu54bGUAC4O3qx3LuW/SlX8VYeJ8XiPbbof27elmIat/4thSDhZKTqSZZi4lx5uJJ9ybKfwUN7kXfw9rvme4H+dkEvC4QEXI8MvlfM9+vsgpo0N/eeYn5ivn7oIK6TH4iAtIJIbs17dnVzokb/VbHIOOnn944OP/AMjWl3/bYqiay1PwuGaP0j6BBs3cRP0tdH8R35nYLnn4hYp80zXSEF2jnVHn17rT4dqzfGWFdqa6tqr52gzmX4Vz3ABdU4TgbE0auZWG4ejp1qxz/NnR6dB6oOvQTCtk694IXJ8n4yeaDt1r8DnD5BYaSgzX4jnRLDo2PmJrmd1Cw+Cfi/PKS2Plz8z67dh6p3Os1ZPMGys8zC4C/X0U2GcNiYBtTQEB44N8IxNprdJaAOgqlR8P5o6NhG5o7egClzSFxoblX3DnD+mPzjnf3QZN0b5ySOZVPiMM9rqc03dfNdZyzh9sVho2ux80Mfw0151VuN0HI5sO5lahVpMcZcQGgknYACyT6BbDiLInue0MHlA391BwGK/01/iPY2QnYb7geiB/KuD8YRfglt8tRAP0UPNOGcXG4ufA+ibtvnH/AObXSuHOM4sUBTHtJ/2kj6rUgoPOjWG6o3dV1tajAcEzSAG2tsdV0PiODDAB0kbdd+U0LB91Cw+O5BpQY3EcAYloJBY6h3IJ9FmMZgnxO0ytLXdiu0QT9b6qm4zyhuIhLgPPHZFdR2QcpWpkmacBRO9ive+qyyuIpgcI5vUG0FK4pDiic5O4LBvme2OMW53fZoA5ucegAQXXDuW4qUfsYHvYf1VpZ/3dQP1W9yfITBRna3xDvQfqAF9qr7lZnLs7w0L2wiXFYuRg3LJXRQsAoeVrDbgPW1dR5uZnF12R05UBzBtBrIZbPTluHbi+49UuXCxkD51XrzpUuHxdWRyJAO98v6K0kl8tAbbcuiCmxWFeHMbG1wIFkuIAPYj1WP40z6RsXh8jJqaSf4QQX172Ba3ebztDGucC4Ndp58iR1XKOLJvzGJ0R7NibpJ9zZ9+YHyQUeFwxfZJ0sbu539B3KmxTaW63baq0M6hg+G/5pnG4thYGM+EO0/8AKtt/cgpT3Fo8WXd7v3TK8rR1ce/RBFx/iavPzoGrBoHcXXI+nNBMl17ncnmgg2EDLVph4UMNhlZ4eBAvDQqW7CNcKcAfdHGxSY0GMx+WaMQ1sewk6DoRzUHjPBaHMAGwG57nuVuhhwZmOI5X8rH/AKUPifBCQhtAkk79hSDE5DhxYtdHy3SxljssjkWVUS552BIA713Wic90g0RBBluMHftInDu4H50f7ptmJ/Zi+Y2+60GY8Izzho2bTrvn6I5OBpAPjv5IKnh4h0o1cr+q6G3EgAAclgTkkkDgSeSucLju5QaqLFjqnJMT2Wbixd9VMbP6oJGLi1jYblZpnA0k03iTnUwHys/v3Wqy6UFwC0HTZBSwy4fCtDXFrKHLYIf+V4arD7HLYLL/AIj5FPO3VELrp1oLF8Ktc54gcwhzSbvkN+qDVcX56J3gQhxDRuSDVqsy7N3XR5hdLwOVRCMM0git9uahS8IQmUPAquYCDN4fMTsa2K1OUu8QEbbhNYvhiPSfDJB+qk5PgxEKJsoOZ8R8FYnDan0JY7J1Mu2j/c3mFnsG/mO4XoRkt7c1geM+BwT+ZwYoizJEOTh1cwdD6IOeZLmzsLLrY1jti0h4sELaZfxVgTG+WbBxtLnCGTQxp1B7XO3HVvkP2WRkyCaQkxRkj+qhYTJppJ2whjg9xqiKodT7IOv8O5/gnDRg4C0HbSyFrAfeuiY4iyB37yGMDbzMbZNf39le8OZCzCRBrAC6hqd1Jr+Sk5xmbcPEXv5/pHVx6BBzluYaXaWhzdWx1EW2ugCvsJjCQSDyA2uwfVY7B4gSYtsk+7XvJeOlOsfa/sup4PLIQ2mMbRHPnt7oM5xFkWJnw+rCva2Ub6CK1t9DyDuZFj5hcjzNroWvHhyNfuCXB2rUdi522297dF6OcKHOiBseyzLMzY9zjK1pPI7c6QcOy2AtjD3NOj9Njd3qQeQu0WOzB0lAnyN5Chzqib5/4F2vEZZh8Q2nMF6rCx+ffh84TBzS0ROBO3P0Qc8CCnZrlroJCxw9vZBB06GBTI40ccdKQ1qBAajDkpyZegZzCfQ3UOhFqTrbI3xgOTCD7qBiadsdx1HdTIHAQ+CzzOfYA7C97+SCidJpaB81LyfOWxnzBVGOk8x9DX0Ve+bsg65luZtkF8lMlxjANyFx8Z/KxhDNjSgYrNJ5GbPN6q+qDpGdZhGbDaJPZZv/AEmZwJGwKuOCsg8ofKS5x3srbjCtqqQcqiiljNO5LQZbhXSdVf5tlzNJNKmyHMWiQt7FBbYLKiw2VcNcQnWmxYUczgOooD/NsJ0u2Pqs/mWTMbL40dBxFGuql8Q4DWwlho8wQspkWZTPJZJuWmr7hBucvk8otSjMOpVRhoHAWqHMsa9j9zsgvcZmPmoHZFFJay2Gxd9VcYXEDugt3T1uFMy/Hh+x5qkdN0VXj8xOGOurb1Qa6LAlkhMbAWO3dy8p7p5mDjD9YaNVVdb0sfjPxAYIw6MHURRB9QmMi4+a4hko+YQaXifiEYRgdp1FxoVyB6F3pulZTKMREHSgEnn2Scz8KeLobUPLnaBpCCp4n4VaSXQeUuHTkD3pVXDWezYNwgxVmPlHJvtXQnst+2QHmmMVlsco8wCCpz7Ow9rRC7zHt6qjw8bg0lw62tRlvC8bHF3Mnf0Cn4jLGgWOSDH4Sdw3HRScTnzGxuMhs9B7I86wumNzmmgNyuWZnmDnkgnb/NkDOcZgZpC4nazSNRA1BB3nM8OGusdVDpEggS4qPKjQQQJ01lOJLZnju3n2QQQUOPNOcPVQiEEEDbwjy87O+v0KCCDoeSZ1pYBR5LS4LHahaNBBQ8W5wWMNArn2Ex7mv1dbsoIIOncOZx4jBYKkY12o7bI0EFZjsW5tMuwUvLcK1psDco0EF6yyOyz3EGUahYdSCCDFSOdE6ibVlg8cUEEFxh3FyazjDF0ZBIIQQQc3x825A9h6BR8ECXgN5nujQQbjKGyxkangt51ur+Ce0EEE/D4gqbDiSgggnQzJboNfM7IIIG8VhI9BDm2D0XHONcFEx5MbdPmrZBBBl6QQQ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data:image/jpeg;base64,/9j/4AAQSkZJRgABAQAAAQABAAD/2wCEAAkGBhQSEBUUExQVFRUVFxUaFhcUFhgYGBYYGBgYGhgXFRYYHCYeGBwjGhwXHy8gIycpLCwuGh4xNTAqNScrLSkBCQoKDAwOFw8PFCkcFBwpKSkpKSksKSkpKSkpKSkpKSkpKSkpKSkpKSkpKSkpKSksKSkpKSkpKSwpKSksLCkpKf/AABEIAOoA2AMBIgACEQEDEQH/xAAcAAEAAgIDAQAAAAAAAAAAAAAABgcEBQECAwj/xABCEAACAQIDBQYDBAgFAwUAAAABAgADEQQSIQUGMUFRBxMiYXGRMoGhFEKxwSNSYnKC0eHwCJKisvEkM1MVFkODwv/EABcBAQEBAQAAAAAAAAAAAAAAAAABAgP/xAAdEQEBAAIDAAMAAAAAAAAAAAAAAREhAjFBElFh/9oADAMBAAIRAxEAPwC8YiICIiAiIgIiICIiAnBMFxIfvFvAamIGEoPURls9aolgMhBHdq5BszEqL6FdCOEDc4jeikGy0w1dufdZSq+T1WIRT+yWzeU709tXHwa8/Fe3sJTeB2ocSi5sZ9l7suFp90q0E4AJYn4sxIIa5PNry0Nj49WpgkpfW+Q3GnmPl7yNYbFtp1OQX2J/OdqW06hHwqT0uR9dZ1Whf3Otrc53VNfK2v0kNPSntUkf9s38mUj3v+UDaL/+MW/e1/CRbfHbtXD4eq1NgjKFVDkDnvHNlJDaBQLnmfS2uJ2fbz1sXRqLiMnfUWF2piyujC6tl+6QQQfQecppPsPiw/DjzB4ie80NOqVJvca6EcptcNi82h4/QjqP5RlLGTERKhERAREQEREBERAREQEREBETwxNbKNOJgd6tYKNTPEVi0wSSza8BMxG5SKwdtbUFGmzngqsx9FBY/QSptwtrvWbFNUYGoXQuQBzDG17AkBs3HqeMm+/lY5Kijnh64HqabSp+yzaFJcXWpJmCVUU0w/EFNbGxP6zW6ws8YvaDsWpSrPX8Jp16uYKCbhyviDLw1N2BB5m8xdk7YbKCrEelhbUcDxHXTy+U77RNnd5g3txQrUH8J1/0lvaVLRVlJtwv/Z9pqbiXVfSvZ3jmrYJWdsxFwDzIAFmbU3J6yQYiqqK1RjZUVmbyUasfkAZSm4u9VSk6W+EWuoNri1j9NfW3GWL2g4tvsFdUcIalPKSxAshDM5Hn3avMqp/fLtIbGVKIUZEsrFL3sx4ZmtqTofmByli9mmGsXY2BZFAGmut9LceEpTCbXoop0N+WgvbgAT6SV7n9oeFwxL1BVuPgVBe5seNyAJbElXqwuD8/cTpXoM1IhHyOLmnUsDkfkSDxXWxHMEjnK93O7WkxlZqNVDTatWIw9gCMuUeGo1/iuONreK0shjYL01B9bC35yKrFe3+rQqtRxmDAqUyVqd1UK2YfFZXBH+rXrJru72ubPxd/0vcMPu4jLTv+69yjel7+UgPav2ciu1XH0qoRhTU1KZXR2QZSwe+hygcRy4ynsLhHClxcDkeRtxmpisvs+hiFdQyMrKeDKQQfQjQz0nyVu3v3idn1VqUWOW4L0yTkqDmGXhf9riOs+pth7Yp4vDUsRSN0qoGXqL8QfMG4PmDFgz4iJAiIgIiICIiAiIgJgVnux8tJkY3GLSptUc2VRc/yA5k8AOZImuWr4bniST7yUdqDamd2qWnmjzzrtIrRbzkErf5+YOhHtPn6lWqUcYQSA9AmkCFVdKZKrfKBmNgPEdTzJl67Ye7a8pT2/wBg+72g1QcKqrUH7y+Fx7qD/FNRbNLIw+1ftGHV8oNwym/mLNx56kfOVJiii1WVbEKWXyOUkX8tB+MtXdvCZNn0Sym4FRiCOrsRccvDbT5SjsJjD3mY8SSb+Z/rEOSZ7sVwaoAsQuoueBDLfhysTr6essrtP2gKWz8QumbuUQG41Z6lNDl8wmfUdfOVhuptSmmMoMoDE1FuMl7EmxGVrAg34k6AdZIu1XbiVe+oJZrVKPjGuXKtUugPPXJc9bRe08VQEvOr07cZmWCqL+tusxKrXJM2ymnZFswV9p0s3CgGrWueKWCD/OwPy85fL7USgpFZlRPiDMQAQNTqT8Q425iVF2F7FdquIxGqotLuwerOykgeir9RMHtm2zXfErh6hHdUwroABfMyi5Yj5gDpMXdbmos7fbaNN9m1qtNlqU8jEEG6sB6cRwuJR2A2oH8FSw5DQBR0Ww0C+kkvZ9srE47BYrA0WW7IlRe8JCreoFYZgDYsoPLkZtdlf4d8WwPf4ijS0JUIGqnNb73wADzBMs0l2rLaeGNNihHAn+/78pf3+HranebMekTc0a7gDojhXH+o1JVG/OxWpVzSqZTUprTFQobgvkXMQbDQnX5yxf8ADhhWWhjGPA1aSj1VGJ+jLFRckREgREQEREBERARE4Y2gR3eDaCtWShe5XLUZRzPi7oHlxSo/rSEUTUFJDVVFc/EtNiyr0AYgFrachK/3a219oxi4hjY4urjKyDn3NEUqFAfJTWPzJ5yxmqXkrTIdLrMPEPppMvvNOHKYdV/Ij1kEW2ze8r/fDZxq0la9u5cEva+Wm5VXJA428L+imWHtkWJmBTp5VN1DAixDC4IIsRY6G4uNYaw22DwqmmAHWqjX8akZXDc1IJFtTzlEbR7P8TTeuFQsKDhTYG5RrlKgHNbWvbhLv3V2YuHwwpJqiM5UE3IV2LAG/S9r87X5mZFbaRWuiMn6N1Yd4D8LqCwRltwK3sb8b+cucJZl8+bHZ1xKgLeqpst2ygHW5ZuQHEnprykrxmzcLVohhix3udwT3bd25y/BTudEAGhtc5rmwIAwu0PZ1VMVUqFv+mqtnpsGUhgwByWGpN9OltbmZW4GwUxGHqO170qt1FtCSltT/fCa/WfxGX2ZVbMqhWyfEt/ENOJB5W5ic7N3Wq1agQhEuQLswvcmwAANzrLB2hu6r01fIhqJY5iouwHJuZ4TeYDdSka+ewFiMqnxBLcCvQ/OT5L8Wy2Ds1tnYClRcAMe8ZyOHIj2DcfKUlvnt8YzFNUW+UaD0HP2tLL7W9vOuGZUNgSlHN94ixZwD8rGVLsPCvVqrTphizGyhRck9AOZP9eUs+0v0vj/AA+7HKYOriCCO+dUS/NKItp/9jVB/DLVMi3ZpuvV2fgEoVnzPmdyAbqmc3yKeduJPUmbLfDFVaWz8VUogmqlGqyWFzmCkggcyONvKRHztvztZcRjsTVB8PfOAeVk8II9QoPzlo9gIU4HEsvPFvr1ApUbfifefPuJZzkXLa4GUAfECbAjjcm3zn1L2XbrnA7NpU2FqtT9LWB4io4F10/VUKv8MtEtiIkCIiAiIgIiICR3tD2ocPsvFVRoRSZVPRqlkU+7AyRSC9tik7Fr2/Wo3t071IFb7tk/bdmgGwp7OzepYte34/KW/T1EgW6mzlLU6tvEMFRQeQY5tP8ALJrRBUj04yNtgjzyrToHnFZ5EafaNLNfympw9exy8z9JtsY9jfn06zGOBU3YNlJ5kWt+Rht22bhcrMRzHvb+l5qtu7RQI1wSNLr1B8Jt5+IfWZmCwVZHJZ7hT4SvUW1N5g7cwaVWALZc7hQrWUlwCwC8Lg2JH7pFtIRX+9GzHOFTDoRlov4BYA5MvM3JJuePPpNvuDQXD0qtE6vUIN7aGwItPfeeqKFM1AoY5mznjbxKqf6SeMm27ey6aYVKgRe8qqDYWuSdLDThmtc+d5fE9R/BYOo9awBKoRmPAX4hfPTX26zfUKBL6XvmBIItcD8ZIMLsZVQLYm1yWt8TE3Y+l/LhYT3q0VVhoBobKAAPXykXKpu3HZYTDUnGmbENYA6WamSfSxH1MkXYl2bfZaf23ELatVX9EhGtKmeZvwd9PQacyJLcZselihTWqi1AlWlUAbgGRhr7E6cxJUBNRiuZwROYhGjpbj4JcT9pXDUhW5OF4Hqq/Cp8wLzdgTmICIiAiIgIiICIiAkf3/wHfbMxSAXPcuQOrIM6/VRJBNXvRju5wWIq3C5KNQgm1gQptx87QKx7NMcKmGU2P6P9FfqKfwkfwsvzvJ4G0lb9mChDiKQJID0qqcDdKqHKdNOCLe3MyxVFxaStvRT/AH/xMStUP/HCeterlWamti9bddZFj0KDNfj69Jh45synIeN7es5fE5myA+ZI+gnjVfxW6j5AD8yb/KFdMEj5eIXTWxvf15XmPtLA3akxa/dVRU4anKjqB7spv5Ta0GuOHvNNvNiGXD1CgLObKoGtyzgafLWB5V926OIFXMWPfBM9uRS2XKOFz1kr3a2cQSRfuaSpSojUt4QQxLHyI1tz08oDsbbwRKdHNclRrcA9Tmub3sD7ywtk48UsOBnzMCS1lvY1DmBv0swF+FulpWW3rbSWmGvfw3uTlUCwudTbQC00zbwF2ASizoxt8B8/EHuVZeHDhIJvljXosKa1SqPUBdamZjm0BYW4qbr4eHuZr9m9qYoL3RQPTU27xCcwAPiNrkcbkXNvOMGotLZ20kWsE8QLOqi40zaG2bhwt7iS6U/u/vYlatTWlUVw5pnUeNamcWJU/wCXS9r8ecuCEpERKyREQEREBERAREQEREBNBvrshcXhGwzMyLVKZils2VXViBfhe1r8rzfyO7wbVSitSpUYLTpr4mN7KNLmw8z+ELEPwmzVo7RPdqFp/ZUphR900qoCafuMR/CZLKd/oJF+z7EnE06uLf8A+arUFIW0WjTYonzLZ7k9BJiKQAmWmlxjNY20tbjwIvra3leYncjTQ6cf2v2fQc/abHGUrsqjS7D+vCZH2AA3v9IVo/shN7aEnU+XQTXOpFRtLjMAPkB+d/aS9dlsVY3ygKTcjXQHlIvVq5Ljpfjr/ZhcsilTIXWavbuzXfAYt6YJNJAw+VRWa3ogfSKW0L6e1pYOC2IPsTUScpqo4YgagupBNvK/0licrp8q7OxzHEqwIupN2Y2VV53OnpyvL0wWLU+HPkqBb0zcFatE6hWDH7hOW41XQ8CQah25uRiMHilp11CLmGVh8FQX1ZW5ny4joJIe+enSWnqwA8LDQoQPuPz56flpNViO3aLlcpWYFGVglYA5tbeEi+jWFxpobLrfjXYqa2BDacvLp/KSKouIxbvQRGqEG5IBJUKRd6ttFAt8U0m0cK9CuyhWBvcHLZjfgQNbDmPWWJUl7NcLUr7TwqrTIyVUqMcpAVaZzsSbaXtl9SJ9RymuwfYTlquKqZtAEW5LXY6vcnmBbS33vKXLJQiIkCIiAiIgIiICIiAiIgJV/afs2pisPWo03CnvAxB4OFJshPIXynn8NpaErjfbHJTq1ASAT4gOdgouQPnxkWHZ/g+5wVGlcHuw6kjgWFRyxF/Mk/OSdXJHpIf2bVC2EJPE1qja8gwRvzkva9pGmh2/tBqNN6qhWamtwHBKk3C6gEHg3WY27W9das9I1sqrWruidytlXLTYrTqliSc5DkG+hCDyntvKl6NYH/xv9Bm/KQrdveivg65K0XrUKlWjSNr/AKNybHLa+pVgQCLHreUq3NtYsLh3v94ZfkQb/QGQDE1Lgk8ybyT75YjKqJ1Lk+drKPxb6SHVWuLSLHbZSg1kHWogPpmEuISo9g4W+JpDrUU/UGW2JYzydMRhldcrqGU8QwBB9QZoanZ9gGfP9mQH9nMqn1RSFPtJFErLDwGx6NBClGlTpqeIRAoJ6mw1PrIhtTshwtS/dFqNz8IAZB+6DYgeWaw5ASdxAwNibGp4SglGkLKg8rk8SzW4knWZ8RAREQEREBERAREQEREBERASqd7cHpXUtctVqkk9CxsP4VCr8pa0q7e1blj+22oPHxSVri8+zh7Uqqnk6H3S3/5k0Deciu6GGCGqBxYISOliwHveShVvIrT7YXNm6FHB+a2/OYO7hp4erYuF72oEQHTM+W4Hn8P5dJsdrkBG/dt/mIE88BWp0w71PhUK5JW4GuhtbiGN78tDCuu91TNVXyRbfO5/ORmsoFh16SQbzN+ncdAo9lWaSqvDrBOm73NwmbEqf1Qx+lvxIliSNbk4DLR7w8X0H7o/mZJZYxeyIiVCIiAiIgIiICIiAiIgIiICIiAiIgdKtTKpPQE+wlV7dclBodNWPQX4gf3ylpYqlmRl/WUj3FpVm0sXlCKwN2GhFyLKBckgWXXrJWuLb7lUgaOIcA6MoHXwk319b+wkiorPHdvZ4pbOFhYupdvVtZl4ddBIqPb3IRQa1756Go4j/qKVz7T22Sul7k38Jv05i0ztvUb0yOoP4Ej6zA3ZbvMrWYFmYHMCD4WYE2PLQkEcRaFazb7XxFQ9Xb6G01LNqLzY7WN6z/vOfqZgbOQVayL+syj5XEKtTZtDJRReij35/WZM4E5mnIiIgIiICIiAiIgIiICIiAiIgIiICIiAlU7zYpBia9EuoZWAWmSAfGC4YX43DAW5ZfOWtKS7VNiNV23SKEKRh6VUnr3VZgT6gFYWVb1KlbChelID2WY+EHhE7bOx61cJnXgFdT60yyH6qYokECRXXG4fMLTQ7i7U+0VsRlU93QYUs5uL1QP0iAfsnn+0JIcR+U67F2emHouVFg9StWfzao7O3te3oBEPEB2i12bqWPtf8567p4e+Np+WuvkDGIpEn1F/7E2+5eE/6hn/AFUPuSP6yNVNxOYiacyIiAnnWrqoJYgAcSSAB6kz0kQ382H9tUYeppRIzsbkEsCLWAGthfQnn5QJcDecyK7H2z3FNKJuy01yhjbNlXQXA0uBp8pJ6VUMoYG4IBB6g8IHeIiAiIgIiICIiAiIgIiICVfv5jh/6llHFMLTUnzrVmKr6WS/zloStd79nKMbVqHUsKFv2ciVFHz8be8LO2d2f1mNDFqfhDgr/FSUN6XIv63POSbDLp7TVbjU74N7cWd/9qzb4Z9PL+xIrnEDSeWOxWTDADiwyj53v9LzvWfW0xdpW7mmTydh7hhII1Wa4FpIdz6ACuefhH0J/Oa3F4QW6ek3W7NOyt55fz/pEavTdxETTmREQEi23d4KaV+7uC5XhfRQtyS5+7fgL8bG3OSeo1gTPmPfLaeJfHlGV0z1nyEqbuA5UG3McCPl6wsTbam+qgkKoB43I49Av01Mku4G+18PTTEDKGLCnUzKRYsSqsoOZdOBItbmJXWB2fTrYqhQFQ2qMFd3Fm8RFza2XloBpLF252O4d6dI4U/Z69Nge8IZ+95EVRmF+oIOnAaSLVhAzmazd3Z9Shh1p1agqst/EAR4b6DUk6DTjNnKyREQEREBERAREQEREBK736bLXa17kIT62t7WA9zLElX78V74mp5WHsBJWuKXbi0cuCX9pnPyzED8J6UcVbNy8b/7jPTdeoBgKJHKmD+N/rNXhBZrfP15wNq9S+ttJj42ldEufhqgjocykG/1M9SSZ47U0oPbioVl9UYN+FxIrpWpaWteZ+xanFfnMGrWXrMbCbQK1QdLX68RC+JbE6UqoYXHCd5pzIiIGh3u2gEo5cwTPxY8gCL2HMnh7ymd4cLT7/7RmrMwXKp0sCSRmA1Gusme+eID4moW4KcoHQLYH63MjDhPPxEkAXGunTgfORpg09nZK1DFNmbu61PMQLAnMoAdG1Q8gRcHyvPoUGUhg6Vq1OmBcV3Skyt8JVmFxbkALn8Jd4EqVzERCEREBERAREQEREBERAwNs7TFCkWNrnRQebfy5/KUhtnajs3eX+JwBpq2YnU8hwJtJV2tY/EJiKQpo70xTYgJY2YnKxa50NuBOh+RlZu9dwt8NWJRrqAR+oV1bh58IaXtsum9LZVMH4sgJv0Zr2+oEw6dQhmbpc25m3HKPlN7gBfZ9PvFyn7PTLLxykUwbfIyqdrbwIcaiVHdA11XK1iWFgoJHLU6cDbnIsTzAY41aa1VY2cXFrag6gn5EaRs/Hd4zqx8SOysNCLcvUFSD85Ha20qdBSlLwrluBxsVUL4R004TR43aqqy1RXZ0rhczjKjDKRpdRb4SBe1/DY85FWLVogOqg3DA2+RAIPpce80e8tQUWplT/3HyX4BWtmF/UA+01+y9qoAXNXM3iyszDxWyqzKOCtlyZsuhJvbhbRbW26j1wj0jUWoBkcjRWUliDc6DQMCPylE6wO12S1nY2tpfRusmOAxy1UDA+spjG7UXuzoTe9lW+tze176A3Os2XZVvCtXaFVKb1GR6SOFcscmW4YXJItfIRc3u7ecRm4W/PLE4gIjOxsqgknyE9ZHt+HYYXw/rrcdQLk/gD8pWVY7w401K5ciwdma1vh1v+FvYzUVn8QBPE6cf706/wDE2u0FB8Q+6OnAeZ4iavLmuw1GuvEcNeHEf1kab/dTDZ9oYY3JCMdOjBbgk+ga0uaUruo+IOJpVaKDu6NRFqO7ZVcOcjJTH3m8V7nQWGutpdIMqVzERCEREBERAREQEREBERA1u0tnhzci+lpp6mwlv8GnkAPe0lJnBEi5a/amD7zCtTuRmTKCvEHSxHobSs8V2TtUZScQQysCpFEXB5/FUPGW5acFZTKsq3ZrVY2bElj50Vt8hm0msTsaQZs1ascx+6KSjjyBRpcNoKwZV9s3szoU7XFRwEK2d7KASp4IF5ga+UzG7OcGxF8PTa36wLf7iZNQJyJDKJf+wsIBb7NRt07tT+M2OxN2qGGe9GkiXWxKIq3HGxKgX1Am8M4EGWr21g8RUFqNdaIA/wDHmYnzYmyj0BPnykVfBbRcWqlmAvremMw8rAH3tLAnFpTKrcRujiXBHd2Dccz3H0HGdsDuFWUjMtNgFtlJIHxA6EAk6XGo6ektC0SYMq+2huxjTTSnQelQAYMSFdjcMzWGUgW+Hp8MmWwcNVp4dFrVO8qAWZyLZvl/Mk9TNhEoREQhERAREQERED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http://resources0.news.com.au/images/2009/05/09/1225710/690152-naughty-children-on-camera.jpg"/>
          <p:cNvPicPr>
            <a:picLocks noChangeAspect="1" noChangeArrowheads="1"/>
          </p:cNvPicPr>
          <p:nvPr/>
        </p:nvPicPr>
        <p:blipFill>
          <a:blip r:embed="rId3" cstate="print"/>
          <a:srcRect l="19692" r="17538"/>
          <a:stretch>
            <a:fillRect/>
          </a:stretch>
        </p:blipFill>
        <p:spPr bwMode="auto">
          <a:xfrm>
            <a:off x="838200" y="2590800"/>
            <a:ext cx="3527198" cy="3743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http://mwwah.com.au/mwwah/wp-content/uploads/2012/04/Naughty-girl_420-420x0.jpg"/>
          <p:cNvPicPr>
            <a:picLocks noChangeAspect="1" noChangeArrowheads="1"/>
          </p:cNvPicPr>
          <p:nvPr/>
        </p:nvPicPr>
        <p:blipFill>
          <a:blip r:embed="rId4" cstate="print"/>
          <a:srcRect l="21905" r="11429"/>
          <a:stretch>
            <a:fillRect/>
          </a:stretch>
        </p:blipFill>
        <p:spPr bwMode="auto">
          <a:xfrm>
            <a:off x="5257800" y="838200"/>
            <a:ext cx="2667000" cy="2657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ttp://resources1.news.com.au/images/2009/04/17/1225710/689481-naughty-children-caught-on-came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986316"/>
            <a:ext cx="3295650" cy="2195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311</Words>
  <Application>Microsoft Office PowerPoint</Application>
  <PresentationFormat>On-screen Show (4:3)</PresentationFormat>
  <Paragraphs>71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 User</cp:lastModifiedBy>
  <cp:revision>29</cp:revision>
  <dcterms:created xsi:type="dcterms:W3CDTF">2013-09-20T22:58:17Z</dcterms:created>
  <dcterms:modified xsi:type="dcterms:W3CDTF">2013-09-24T15:46:08Z</dcterms:modified>
</cp:coreProperties>
</file>