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3" r:id="rId5"/>
    <p:sldId id="258" r:id="rId6"/>
    <p:sldId id="261" r:id="rId7"/>
    <p:sldId id="264" r:id="rId8"/>
    <p:sldId id="259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F36EB-3C90-4E9A-8C02-3DD3E929AA5D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/>
          </a:bodyPr>
          <a:lstStyle/>
          <a:p>
            <a:r>
              <a:rPr lang="en-US" dirty="0" smtClean="0"/>
              <a:t>Pigs </a:t>
            </a:r>
            <a:br>
              <a:rPr lang="en-US" dirty="0" smtClean="0"/>
            </a:br>
            <a:r>
              <a:rPr lang="en-US" dirty="0" smtClean="0"/>
              <a:t>By Gail Gibbons</a:t>
            </a:r>
            <a:endParaRPr lang="en-US" dirty="0"/>
          </a:p>
        </p:txBody>
      </p:sp>
      <p:pic>
        <p:nvPicPr>
          <p:cNvPr id="6" name="Content Placeholder 5" descr="pigs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62200" y="1905000"/>
            <a:ext cx="4109905" cy="4165194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distressed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Turn and tell your partner about a time you were </a:t>
            </a:r>
            <a:r>
              <a:rPr lang="en-US" u="sng" dirty="0" smtClean="0"/>
              <a:t>distressed</a:t>
            </a:r>
            <a:r>
              <a:rPr lang="en-US" dirty="0" smtClean="0"/>
              <a:t>. What made you feel this way?</a:t>
            </a:r>
          </a:p>
          <a:p>
            <a:r>
              <a:rPr lang="en-US" dirty="0" smtClean="0"/>
              <a:t>Bus Stop- (jump on or off the bus to share your thinking) If this would make you </a:t>
            </a:r>
            <a:r>
              <a:rPr lang="en-US" u="sng" dirty="0" smtClean="0"/>
              <a:t>distressed</a:t>
            </a:r>
            <a:r>
              <a:rPr lang="en-US" dirty="0" smtClean="0"/>
              <a:t>, jump off the bus on this side. If it would not make you </a:t>
            </a:r>
            <a:r>
              <a:rPr lang="en-US" u="sng" dirty="0" smtClean="0"/>
              <a:t>distressed</a:t>
            </a:r>
            <a:r>
              <a:rPr lang="en-US" dirty="0" smtClean="0"/>
              <a:t>, jump off the bus on this side.</a:t>
            </a:r>
          </a:p>
          <a:p>
            <a:pPr lvl="1"/>
            <a:r>
              <a:rPr lang="en-US" dirty="0" smtClean="0"/>
              <a:t>There was a loud thunderstorm.</a:t>
            </a:r>
          </a:p>
          <a:p>
            <a:pPr lvl="1"/>
            <a:r>
              <a:rPr lang="en-US" dirty="0" smtClean="0"/>
              <a:t>Your dog ran away.</a:t>
            </a:r>
          </a:p>
          <a:p>
            <a:pPr lvl="1"/>
            <a:r>
              <a:rPr lang="en-US" dirty="0" smtClean="0"/>
              <a:t>You made a new friend at school today.</a:t>
            </a:r>
          </a:p>
          <a:p>
            <a:pPr lvl="1"/>
            <a:r>
              <a:rPr lang="en-US" dirty="0" smtClean="0"/>
              <a:t>Your parents took you to Fast Lanes.</a:t>
            </a:r>
          </a:p>
          <a:p>
            <a:pPr lvl="1"/>
            <a:r>
              <a:rPr lang="en-US" dirty="0" smtClean="0"/>
              <a:t>You lost your favorite toy at the park.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Characteristics</a:t>
            </a:r>
            <a:r>
              <a:rPr lang="en-US" sz="6000" b="1" dirty="0"/>
              <a:t/>
            </a:r>
            <a:br>
              <a:rPr lang="en-US" sz="6000" b="1" dirty="0"/>
            </a:br>
            <a:endParaRPr lang="en-US" sz="6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0386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The way something or someone looks, sounds, tastes, feels, or smells</a:t>
            </a:r>
            <a:endParaRPr lang="en-US" dirty="0"/>
          </a:p>
        </p:txBody>
      </p:sp>
      <p:pic>
        <p:nvPicPr>
          <p:cNvPr id="7" name="Content Placeholder 6" descr="girlmixing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5800" y="1600200"/>
            <a:ext cx="3962400" cy="4336211"/>
          </a:xfrm>
        </p:spPr>
      </p:pic>
      <p:cxnSp>
        <p:nvCxnSpPr>
          <p:cNvPr id="9" name="Straight Arrow Connector 8"/>
          <p:cNvCxnSpPr/>
          <p:nvPr/>
        </p:nvCxnSpPr>
        <p:spPr>
          <a:xfrm rot="10800000" flipV="1">
            <a:off x="6705600" y="1371600"/>
            <a:ext cx="15240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V="1">
            <a:off x="7353300" y="4991100"/>
            <a:ext cx="12192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4572000" y="4419600"/>
            <a:ext cx="990600" cy="990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086600" y="1752600"/>
            <a:ext cx="1137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White Hat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00" y="5257800"/>
            <a:ext cx="1112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Red  Bowl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48200" y="434340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Girl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3000" y="594360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 girl has many </a:t>
            </a:r>
            <a:r>
              <a:rPr lang="en-US" sz="2800" u="sng" dirty="0" smtClean="0"/>
              <a:t>characteristics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one goes with </a:t>
            </a:r>
            <a:r>
              <a:rPr lang="en-US" u="sng" dirty="0" smtClean="0"/>
              <a:t>characteristics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5" name="Content Placeholder 4" descr="bar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2362200"/>
            <a:ext cx="3524250" cy="2586949"/>
          </a:xfrm>
        </p:spPr>
      </p:pic>
      <p:pic>
        <p:nvPicPr>
          <p:cNvPr id="6" name="Content Placeholder 5" descr="box.bmp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257800" y="2362200"/>
            <a:ext cx="2990766" cy="2990766"/>
          </a:xfrm>
        </p:spPr>
      </p:pic>
      <p:cxnSp>
        <p:nvCxnSpPr>
          <p:cNvPr id="8" name="Straight Arrow Connector 7"/>
          <p:cNvCxnSpPr/>
          <p:nvPr/>
        </p:nvCxnSpPr>
        <p:spPr>
          <a:xfrm rot="5400000">
            <a:off x="3505200" y="1600200"/>
            <a:ext cx="10668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1181100" y="4305300"/>
            <a:ext cx="10668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76600" y="1524000"/>
            <a:ext cx="1030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Red barn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05200" y="5715000"/>
            <a:ext cx="1222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White goat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5181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White doors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590800" y="4495800"/>
            <a:ext cx="1143000" cy="1143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name the </a:t>
            </a:r>
            <a:r>
              <a:rPr lang="en-US" u="sng" dirty="0" smtClean="0"/>
              <a:t>characteristics</a:t>
            </a:r>
            <a:r>
              <a:rPr lang="en-US" dirty="0" smtClean="0"/>
              <a:t> of different things we can find in our room. Choose a few things in the room to describe as a class. </a:t>
            </a:r>
          </a:p>
          <a:p>
            <a:r>
              <a:rPr lang="en-US" dirty="0" smtClean="0"/>
              <a:t>What would be some </a:t>
            </a:r>
            <a:r>
              <a:rPr lang="en-US" u="sng" dirty="0" smtClean="0"/>
              <a:t>characteristics</a:t>
            </a:r>
            <a:r>
              <a:rPr lang="en-US" dirty="0" smtClean="0"/>
              <a:t> of pigs? What are they like? Refer back to the book.</a:t>
            </a:r>
          </a:p>
          <a:p>
            <a:r>
              <a:rPr lang="en-US" dirty="0" smtClean="0"/>
              <a:t>Name some </a:t>
            </a:r>
            <a:r>
              <a:rPr lang="en-US" u="sng" dirty="0" smtClean="0"/>
              <a:t>characteristics</a:t>
            </a:r>
            <a:r>
              <a:rPr lang="en-US" dirty="0" smtClean="0"/>
              <a:t> you like to have in a friend. What do you want your friends to be like?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700" b="1" dirty="0" smtClean="0"/>
              <a:t/>
            </a:r>
            <a:br>
              <a:rPr lang="en-US" sz="6700" b="1" dirty="0" smtClean="0"/>
            </a:br>
            <a:r>
              <a:rPr lang="en-US" sz="6700" b="1" dirty="0" smtClean="0"/>
              <a:t>Tidy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800" b="1" dirty="0"/>
          </a:p>
          <a:p>
            <a:pPr>
              <a:buNone/>
            </a:pPr>
            <a:r>
              <a:rPr lang="en-US" sz="3200" dirty="0" smtClean="0"/>
              <a:t>Nice and neat</a:t>
            </a:r>
            <a:endParaRPr lang="en-US" sz="3200" dirty="0"/>
          </a:p>
        </p:txBody>
      </p:sp>
      <p:pic>
        <p:nvPicPr>
          <p:cNvPr id="5" name="Content Placeholder 4" descr="tidy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57800" y="1447800"/>
            <a:ext cx="2514600" cy="2235200"/>
          </a:xfrm>
        </p:spPr>
      </p:pic>
      <p:pic>
        <p:nvPicPr>
          <p:cNvPr id="6" name="Picture 5" descr="tidy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62600" y="3581400"/>
            <a:ext cx="1828800" cy="186855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43000" y="594360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 lady was making her house look </a:t>
            </a:r>
            <a:r>
              <a:rPr lang="en-US" sz="2800" u="sng" dirty="0" smtClean="0"/>
              <a:t>tidy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one goes with </a:t>
            </a:r>
            <a:r>
              <a:rPr lang="en-US" u="sng" dirty="0" smtClean="0"/>
              <a:t>tidy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5" name="Content Placeholder 4" descr="tidy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362200"/>
            <a:ext cx="4191000" cy="3139205"/>
          </a:xfrm>
        </p:spPr>
      </p:pic>
      <p:pic>
        <p:nvPicPr>
          <p:cNvPr id="6" name="Content Placeholder 5" descr="tidy5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24400" y="1371600"/>
            <a:ext cx="4095750" cy="32766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does your room look like when it is </a:t>
            </a:r>
            <a:r>
              <a:rPr lang="en-US" u="sng" dirty="0" smtClean="0"/>
              <a:t>tidy</a:t>
            </a:r>
            <a:r>
              <a:rPr lang="en-US" dirty="0" smtClean="0"/>
              <a:t>? Turn and talk.</a:t>
            </a:r>
          </a:p>
          <a:p>
            <a:r>
              <a:rPr lang="en-US" dirty="0" smtClean="0"/>
              <a:t>What do your parents say when your room is not </a:t>
            </a:r>
            <a:r>
              <a:rPr lang="en-US" u="sng" dirty="0" smtClean="0"/>
              <a:t>tidy</a:t>
            </a:r>
            <a:r>
              <a:rPr lang="en-US" dirty="0" smtClean="0"/>
              <a:t>? Share out.</a:t>
            </a:r>
          </a:p>
          <a:p>
            <a:r>
              <a:rPr lang="en-US" dirty="0" smtClean="0"/>
              <a:t>What would make our room not look </a:t>
            </a:r>
            <a:r>
              <a:rPr lang="en-US" u="sng" dirty="0" smtClean="0"/>
              <a:t>tidy</a:t>
            </a:r>
            <a:r>
              <a:rPr lang="en-US" dirty="0" smtClean="0"/>
              <a:t>? “If there was ______, it would not be </a:t>
            </a:r>
            <a:r>
              <a:rPr lang="en-US" u="sng" dirty="0" smtClean="0"/>
              <a:t>tidy</a:t>
            </a:r>
            <a:r>
              <a:rPr lang="en-US" dirty="0" smtClean="0"/>
              <a:t>.”</a:t>
            </a:r>
          </a:p>
          <a:p>
            <a:endParaRPr lang="en-US" dirty="0" smtClean="0"/>
          </a:p>
          <a:p>
            <a:r>
              <a:rPr lang="en-US" dirty="0" smtClean="0"/>
              <a:t>Are pigs </a:t>
            </a:r>
            <a:r>
              <a:rPr lang="en-US" u="sng" dirty="0" smtClean="0"/>
              <a:t>tidy</a:t>
            </a:r>
            <a:r>
              <a:rPr lang="en-US" dirty="0" smtClean="0"/>
              <a:t>? Why or why not? Refer back to the book.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Distressed</a:t>
            </a:r>
            <a:r>
              <a:rPr lang="en-US" sz="6000" b="1" dirty="0"/>
              <a:t/>
            </a:r>
            <a:br>
              <a:rPr lang="en-US" sz="6000" b="1" dirty="0"/>
            </a:b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7432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To be scared, worried or in pain</a:t>
            </a:r>
            <a:endParaRPr lang="en-US" dirty="0"/>
          </a:p>
        </p:txBody>
      </p:sp>
      <p:pic>
        <p:nvPicPr>
          <p:cNvPr id="5" name="Content Placeholder 4" descr="distressed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5800" y="1752600"/>
            <a:ext cx="3505200" cy="3505200"/>
          </a:xfrm>
        </p:spPr>
      </p:pic>
      <p:sp>
        <p:nvSpPr>
          <p:cNvPr id="6" name="TextBox 5"/>
          <p:cNvSpPr txBox="1"/>
          <p:nvPr/>
        </p:nvSpPr>
        <p:spPr>
          <a:xfrm>
            <a:off x="1143000" y="5638800"/>
            <a:ext cx="655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 boy was </a:t>
            </a:r>
            <a:r>
              <a:rPr lang="en-US" sz="2800" u="sng" dirty="0" smtClean="0"/>
              <a:t>distressed</a:t>
            </a:r>
            <a:r>
              <a:rPr lang="en-US" sz="2800" dirty="0" smtClean="0"/>
              <a:t> by the amount of work he had to do.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one goes with </a:t>
            </a:r>
            <a:r>
              <a:rPr lang="en-US" u="sng" dirty="0" smtClean="0"/>
              <a:t>distressed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5" name="Content Placeholder 4" descr="calm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2667000"/>
            <a:ext cx="3705726" cy="3200400"/>
          </a:xfrm>
        </p:spPr>
      </p:pic>
      <p:pic>
        <p:nvPicPr>
          <p:cNvPr id="6" name="Content Placeholder 5" descr="distressed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29200" y="1524000"/>
            <a:ext cx="3309257" cy="28956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321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Pigs  By Gail Gibbons</vt:lpstr>
      <vt:lpstr> Characteristics </vt:lpstr>
      <vt:lpstr>Which one goes with characteristics?</vt:lpstr>
      <vt:lpstr>characteristics</vt:lpstr>
      <vt:lpstr> Tidy </vt:lpstr>
      <vt:lpstr>Which one goes with tidy?</vt:lpstr>
      <vt:lpstr>tidy</vt:lpstr>
      <vt:lpstr> Distressed </vt:lpstr>
      <vt:lpstr>Which one goes with distressed?</vt:lpstr>
      <vt:lpstr>distressed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Pigs  By Gail Gibbons</dc:title>
  <dc:creator>st</dc:creator>
  <cp:lastModifiedBy>st</cp:lastModifiedBy>
  <cp:revision>10</cp:revision>
  <dcterms:created xsi:type="dcterms:W3CDTF">2012-09-26T17:14:19Z</dcterms:created>
  <dcterms:modified xsi:type="dcterms:W3CDTF">2014-10-03T21:30:32Z</dcterms:modified>
</cp:coreProperties>
</file>