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8" r:id="rId6"/>
    <p:sldId id="259" r:id="rId7"/>
    <p:sldId id="267" r:id="rId8"/>
    <p:sldId id="261" r:id="rId9"/>
    <p:sldId id="260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36EB-3C90-4E9A-8C02-3DD3E929AA5D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E670-6FE9-4EA1-9D61-9710228C62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Pigs </a:t>
            </a:r>
            <a:br>
              <a:rPr lang="en-US" dirty="0" smtClean="0"/>
            </a:br>
            <a:r>
              <a:rPr lang="en-US" dirty="0" smtClean="0"/>
              <a:t>By Gail Gibbons</a:t>
            </a:r>
            <a:endParaRPr lang="en-US" dirty="0"/>
          </a:p>
        </p:txBody>
      </p:sp>
      <p:pic>
        <p:nvPicPr>
          <p:cNvPr id="6" name="Content Placeholder 5" descr="pig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2200" y="1905000"/>
            <a:ext cx="4109905" cy="4165194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goes with distressed?</a:t>
            </a:r>
            <a:endParaRPr lang="en-US" dirty="0"/>
          </a:p>
        </p:txBody>
      </p:sp>
      <p:pic>
        <p:nvPicPr>
          <p:cNvPr id="5" name="Content Placeholder 4" descr="cal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1295400"/>
            <a:ext cx="4800600" cy="4145973"/>
          </a:xfrm>
        </p:spPr>
      </p:pic>
      <p:pic>
        <p:nvPicPr>
          <p:cNvPr id="6" name="Content Placeholder 5" descr="distressed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600200"/>
            <a:ext cx="3848100" cy="336708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Characteristics, tidy, distressed 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5" name="Content Placeholder 4" descr="jumbo%20red%20ear%20slider%20turtles%20for%20sale%20picture%201%20640-45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828800"/>
            <a:ext cx="5509260" cy="3908131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5181600" y="25908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1295400" y="35052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19400" y="1981200"/>
            <a:ext cx="1371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14800" y="2209800"/>
            <a:ext cx="760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57800" y="26670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 Shell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05000" y="3657600"/>
            <a:ext cx="628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Rock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 Characteristics, tidy, distressed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5" name="Content Placeholder 4" descr="stresed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752600" y="1447800"/>
            <a:ext cx="5321908" cy="495645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word goes with this picture?</a:t>
            </a:r>
            <a:br>
              <a:rPr lang="en-US" dirty="0" smtClean="0"/>
            </a:br>
            <a:r>
              <a:rPr lang="en-US" b="1" i="1" dirty="0" smtClean="0"/>
              <a:t> Characteristics, tidy, distressed</a:t>
            </a:r>
            <a:r>
              <a:rPr lang="en-US" i="1" dirty="0" smtClean="0"/>
              <a:t>?</a:t>
            </a:r>
            <a:endParaRPr lang="en-US" dirty="0"/>
          </a:p>
        </p:txBody>
      </p:sp>
      <p:pic>
        <p:nvPicPr>
          <p:cNvPr id="5" name="Content Placeholder 4" descr="tidy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371600"/>
            <a:ext cx="5272005" cy="530993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Characteristics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The way something or someone looks, sounds, tastes, feels, or smells</a:t>
            </a:r>
            <a:endParaRPr lang="en-US" dirty="0"/>
          </a:p>
        </p:txBody>
      </p:sp>
      <p:pic>
        <p:nvPicPr>
          <p:cNvPr id="7" name="Content Placeholder 6" descr="girlmix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43400" y="1447800"/>
            <a:ext cx="4400550" cy="4815696"/>
          </a:xfrm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6705600" y="13716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7353300" y="49911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572000" y="44196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86600" y="1752600"/>
            <a:ext cx="113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White Hat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0" y="5257800"/>
            <a:ext cx="111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Red  Bowl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8200" y="43434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Girl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the class some characteristics of something and we will try to guess what it is. (Model to give an example first.)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/>
              <a:t/>
            </a:r>
            <a:br>
              <a:rPr lang="en-US" sz="6700" b="1" dirty="0" smtClean="0"/>
            </a:br>
            <a:r>
              <a:rPr lang="en-US" sz="6700" b="1" dirty="0" smtClean="0"/>
              <a:t>Tidy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800" b="1" dirty="0"/>
          </a:p>
          <a:p>
            <a:pPr>
              <a:buNone/>
            </a:pPr>
            <a:r>
              <a:rPr lang="en-US" sz="3200" dirty="0" smtClean="0"/>
              <a:t>Nice and neat</a:t>
            </a:r>
            <a:endParaRPr lang="en-US" sz="3200" dirty="0"/>
          </a:p>
        </p:txBody>
      </p:sp>
      <p:pic>
        <p:nvPicPr>
          <p:cNvPr id="5" name="Content Placeholder 4" descr="tidy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524000"/>
            <a:ext cx="3171825" cy="2819400"/>
          </a:xfrm>
        </p:spPr>
      </p:pic>
      <p:pic>
        <p:nvPicPr>
          <p:cNvPr id="6" name="Picture 5" descr="tidy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4191000"/>
            <a:ext cx="2305050" cy="2355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room is tidy....</a:t>
            </a:r>
          </a:p>
          <a:p>
            <a:pPr lvl="1"/>
            <a:r>
              <a:rPr lang="en-US" dirty="0" smtClean="0"/>
              <a:t>You threw your clothes all over the place</a:t>
            </a:r>
          </a:p>
          <a:p>
            <a:pPr lvl="1"/>
            <a:r>
              <a:rPr lang="en-US" dirty="0" smtClean="0"/>
              <a:t>You picked up all your toys</a:t>
            </a:r>
          </a:p>
          <a:p>
            <a:pPr lvl="1"/>
            <a:r>
              <a:rPr lang="en-US" dirty="0" smtClean="0"/>
              <a:t>You picked up all of the trash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/>
            </a:r>
            <a:br>
              <a:rPr lang="en-US" sz="6000" b="1" dirty="0" smtClean="0"/>
            </a:br>
            <a:r>
              <a:rPr lang="en-US" sz="6000" b="1" dirty="0" smtClean="0"/>
              <a:t>Distressed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432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To be scared, worried or in pain</a:t>
            </a:r>
            <a:endParaRPr lang="en-US" dirty="0"/>
          </a:p>
        </p:txBody>
      </p:sp>
      <p:pic>
        <p:nvPicPr>
          <p:cNvPr id="5" name="Content Placeholder 4" descr="distress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67200" y="1981200"/>
            <a:ext cx="3905250" cy="39052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Distressed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me what it looks like if you are hurting, worried, or scared.</a:t>
            </a:r>
          </a:p>
          <a:p>
            <a:r>
              <a:rPr lang="en-US" dirty="0" smtClean="0"/>
              <a:t>When you are distressed….</a:t>
            </a:r>
          </a:p>
          <a:p>
            <a:pPr lvl="1"/>
            <a:r>
              <a:rPr lang="en-US" dirty="0" smtClean="0"/>
              <a:t>You want to cry</a:t>
            </a:r>
          </a:p>
          <a:p>
            <a:pPr lvl="1"/>
            <a:r>
              <a:rPr lang="en-US" dirty="0" smtClean="0"/>
              <a:t>You want to laugh</a:t>
            </a:r>
          </a:p>
          <a:p>
            <a:pPr lvl="1"/>
            <a:r>
              <a:rPr lang="en-US" dirty="0" smtClean="0"/>
              <a:t>You want to color a picture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goes with tidy?</a:t>
            </a:r>
            <a:endParaRPr lang="en-US" dirty="0"/>
          </a:p>
        </p:txBody>
      </p:sp>
      <p:pic>
        <p:nvPicPr>
          <p:cNvPr id="5" name="Content Placeholder 4" descr="tidy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62200"/>
            <a:ext cx="4191000" cy="3139205"/>
          </a:xfrm>
        </p:spPr>
      </p:pic>
      <p:pic>
        <p:nvPicPr>
          <p:cNvPr id="6" name="Content Placeholder 5" descr="tidy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24400" y="1371600"/>
            <a:ext cx="4095750" cy="32766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one goes with Characteristics?</a:t>
            </a:r>
            <a:endParaRPr lang="en-US" dirty="0"/>
          </a:p>
        </p:txBody>
      </p:sp>
      <p:pic>
        <p:nvPicPr>
          <p:cNvPr id="5" name="Content Placeholder 4" descr="bar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981200"/>
            <a:ext cx="3524250" cy="2586949"/>
          </a:xfrm>
        </p:spPr>
      </p:pic>
      <p:pic>
        <p:nvPicPr>
          <p:cNvPr id="6" name="Content Placeholder 5" descr="box.bmp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334000" y="1752600"/>
            <a:ext cx="2990766" cy="2990766"/>
          </a:xfrm>
        </p:spPr>
      </p:pic>
      <p:cxnSp>
        <p:nvCxnSpPr>
          <p:cNvPr id="8" name="Straight Arrow Connector 7"/>
          <p:cNvCxnSpPr/>
          <p:nvPr/>
        </p:nvCxnSpPr>
        <p:spPr>
          <a:xfrm rot="5400000">
            <a:off x="3505200" y="16002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181100" y="4305300"/>
            <a:ext cx="10668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76600" y="1524000"/>
            <a:ext cx="1030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Red barn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4648200"/>
            <a:ext cx="1222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 goat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169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Pigs  By Gail Gibbons</vt:lpstr>
      <vt:lpstr> Characteristics </vt:lpstr>
      <vt:lpstr>Characteristics</vt:lpstr>
      <vt:lpstr> Tidy </vt:lpstr>
      <vt:lpstr>Tidy</vt:lpstr>
      <vt:lpstr> Distressed </vt:lpstr>
      <vt:lpstr>Distressed</vt:lpstr>
      <vt:lpstr>Which one goes with tidy?</vt:lpstr>
      <vt:lpstr>Which one goes with Characteristics?</vt:lpstr>
      <vt:lpstr>Which one goes with distressed?</vt:lpstr>
      <vt:lpstr>Which word goes with this picture? Characteristics, tidy, distressed ?</vt:lpstr>
      <vt:lpstr>Which word goes with this picture?  Characteristics, tidy, distressed?</vt:lpstr>
      <vt:lpstr>Which word goes with this picture?  Characteristics, tidy, distressed?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Pigs  By Gail Gibbons</dc:title>
  <dc:creator>st</dc:creator>
  <cp:lastModifiedBy>st</cp:lastModifiedBy>
  <cp:revision>9</cp:revision>
  <dcterms:created xsi:type="dcterms:W3CDTF">2012-09-26T17:14:19Z</dcterms:created>
  <dcterms:modified xsi:type="dcterms:W3CDTF">2014-01-24T21:19:10Z</dcterms:modified>
</cp:coreProperties>
</file>