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3" r:id="rId3"/>
    <p:sldId id="273" r:id="rId4"/>
    <p:sldId id="264" r:id="rId5"/>
    <p:sldId id="274" r:id="rId6"/>
    <p:sldId id="266" r:id="rId7"/>
    <p:sldId id="275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08F6C-EF33-4DE5-ADBA-1F557E8551E8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F8A08-47F6-4A51-B64C-C4A8B97FB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90C32-7BA1-4AD5-A674-38D7C5BEEBA3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/>
          <a:lstStyle/>
          <a:p>
            <a:r>
              <a:rPr lang="en-US" b="1" u="sng" dirty="0" smtClean="0"/>
              <a:t>Beatrice’s Goat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beatrice (Smal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981200"/>
            <a:ext cx="4569497" cy="4348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goes with </a:t>
            </a:r>
            <a:r>
              <a:rPr lang="en-US" b="1" dirty="0" smtClean="0"/>
              <a:t>examine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146" name="Picture 2" descr="http://www.concejovisible.com/website/images/Images%20CVB/examine%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33600"/>
            <a:ext cx="3569326" cy="4038600"/>
          </a:xfrm>
          <a:prstGeom prst="rect">
            <a:avLst/>
          </a:prstGeom>
          <a:noFill/>
        </p:spPr>
      </p:pic>
      <p:pic>
        <p:nvPicPr>
          <p:cNvPr id="6148" name="Picture 4" descr="http://1.bp.blogspot.com/-1uQRYMklACU/ToQ6aL-5uUI/AAAAAAAAAgQ/9_u0922cL14/s1600/cute-puppy-dog-wallpap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28800"/>
            <a:ext cx="3556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sturdy, narrow, examined</a:t>
            </a:r>
            <a:endParaRPr lang="en-US" dirty="0"/>
          </a:p>
        </p:txBody>
      </p:sp>
      <p:pic>
        <p:nvPicPr>
          <p:cNvPr id="5122" name="Picture 2" descr="http://t1.gstatic.com/images?q=tbn:ANd9GcQcDxBWMRYZq0Dd-7QaG5NdNSHxT1Z7p916ypA7XYhC5BG5emql0WtzMgi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524000"/>
            <a:ext cx="3505200" cy="4679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 sturdy, narrow, examined</a:t>
            </a:r>
            <a:endParaRPr lang="en-US" dirty="0"/>
          </a:p>
        </p:txBody>
      </p:sp>
      <p:pic>
        <p:nvPicPr>
          <p:cNvPr id="5" name="Content Placeholder 4" descr="sturdy3 (Small)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380" y="1834610"/>
            <a:ext cx="6095239" cy="405714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 sturdy, narrow, examined</a:t>
            </a:r>
            <a:endParaRPr lang="en-US" dirty="0"/>
          </a:p>
        </p:txBody>
      </p:sp>
      <p:pic>
        <p:nvPicPr>
          <p:cNvPr id="3074" name="Picture 2" descr="http://matnonline.files.wordpress.com/2010/12/examin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981200"/>
            <a:ext cx="3200400" cy="3400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sturdy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sturdy – strong; hard to break</a:t>
            </a:r>
          </a:p>
          <a:p>
            <a:pPr lvl="1"/>
            <a:r>
              <a:rPr lang="en-US" dirty="0" smtClean="0"/>
              <a:t>Papa Bear’s chair was very </a:t>
            </a:r>
            <a:r>
              <a:rPr lang="en-US" b="1" i="1" u="sng" dirty="0" smtClean="0"/>
              <a:t>sturdy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sturdy1 (Smal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3144441"/>
            <a:ext cx="3429000" cy="25610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things are sturdy?</a:t>
            </a:r>
          </a:p>
          <a:p>
            <a:pPr lvl="1"/>
            <a:r>
              <a:rPr lang="en-US" dirty="0" smtClean="0"/>
              <a:t>Paper</a:t>
            </a:r>
          </a:p>
          <a:p>
            <a:pPr lvl="1"/>
            <a:r>
              <a:rPr lang="en-US" dirty="0" smtClean="0"/>
              <a:t>Rock</a:t>
            </a:r>
          </a:p>
          <a:p>
            <a:pPr lvl="1"/>
            <a:r>
              <a:rPr lang="en-US" dirty="0" smtClean="0"/>
              <a:t>Egg</a:t>
            </a:r>
          </a:p>
          <a:p>
            <a:pPr lvl="1"/>
            <a:r>
              <a:rPr lang="en-US" dirty="0" smtClean="0"/>
              <a:t>Cookie</a:t>
            </a:r>
          </a:p>
          <a:p>
            <a:pPr lvl="1"/>
            <a:r>
              <a:rPr lang="en-US" dirty="0" smtClean="0"/>
              <a:t>Desk</a:t>
            </a:r>
          </a:p>
          <a:p>
            <a:pPr lvl="1">
              <a:buNone/>
            </a:pPr>
            <a:r>
              <a:rPr lang="en-US" dirty="0" smtClean="0"/>
              <a:t>(Thumbs up/down)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narrow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Narrow – skinny; not wide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- The road was </a:t>
            </a:r>
            <a:r>
              <a:rPr lang="en-US" b="1" u="sng" dirty="0" smtClean="0"/>
              <a:t>narrow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2290" name="Picture 2" descr="http://www.galiciaguide.com/pics/Muros-narr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971800"/>
            <a:ext cx="228600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 like you are walking through something that is narrow.</a:t>
            </a:r>
          </a:p>
          <a:p>
            <a:r>
              <a:rPr lang="en-US" dirty="0" smtClean="0"/>
              <a:t>If something is narrow…</a:t>
            </a:r>
          </a:p>
          <a:p>
            <a:pPr lvl="1"/>
            <a:r>
              <a:rPr lang="en-US" dirty="0" smtClean="0"/>
              <a:t>You can run through it.</a:t>
            </a:r>
          </a:p>
          <a:p>
            <a:pPr lvl="1"/>
            <a:r>
              <a:rPr lang="en-US" dirty="0" smtClean="0"/>
              <a:t>You can put your arms out.</a:t>
            </a:r>
          </a:p>
          <a:p>
            <a:pPr lvl="1"/>
            <a:r>
              <a:rPr lang="en-US" dirty="0" smtClean="0"/>
              <a:t>You have to go slowly.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examined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examined – looked at closely</a:t>
            </a:r>
          </a:p>
          <a:p>
            <a:pPr lvl="1"/>
            <a:r>
              <a:rPr lang="en-US" dirty="0" smtClean="0"/>
              <a:t>He </a:t>
            </a:r>
            <a:r>
              <a:rPr lang="en-US" b="1" u="sng" dirty="0" smtClean="0"/>
              <a:t>examined</a:t>
            </a:r>
            <a:r>
              <a:rPr lang="en-US" dirty="0" smtClean="0"/>
              <a:t> the floor to make sure it was clean.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0242" name="Picture 2" descr="http://www.vikingvoice.com/Graphics/exami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48000"/>
            <a:ext cx="3019425" cy="3248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tools have we used before to examine the plants in the garden? </a:t>
            </a:r>
          </a:p>
          <a:p>
            <a:r>
              <a:rPr lang="en-US" dirty="0" smtClean="0"/>
              <a:t>What does a doctor examine?</a:t>
            </a:r>
          </a:p>
          <a:p>
            <a:r>
              <a:rPr lang="en-US" dirty="0" smtClean="0"/>
              <a:t>What does an eye doctor examine?</a:t>
            </a:r>
          </a:p>
          <a:p>
            <a:r>
              <a:rPr lang="en-US" dirty="0" smtClean="0"/>
              <a:t>What does a dentist examine?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goes with </a:t>
            </a:r>
            <a:r>
              <a:rPr lang="en-US" b="1" dirty="0" smtClean="0"/>
              <a:t>sturdy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 descr="sturdy2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562458"/>
            <a:ext cx="2931680" cy="4411305"/>
          </a:xfrm>
        </p:spPr>
      </p:pic>
      <p:pic>
        <p:nvPicPr>
          <p:cNvPr id="6" name="Picture 5" descr="notsturdy1 (Small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1676400"/>
            <a:ext cx="3361531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goes with </a:t>
            </a:r>
            <a:r>
              <a:rPr lang="en-US" b="1" dirty="0" smtClean="0"/>
              <a:t>narrow?</a:t>
            </a:r>
            <a:endParaRPr lang="en-US" dirty="0"/>
          </a:p>
        </p:txBody>
      </p:sp>
      <p:pic>
        <p:nvPicPr>
          <p:cNvPr id="6" name="Picture 5" descr="not yearing (Smal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981200"/>
            <a:ext cx="3810000" cy="2583656"/>
          </a:xfrm>
          <a:prstGeom prst="rect">
            <a:avLst/>
          </a:prstGeom>
        </p:spPr>
      </p:pic>
      <p:pic>
        <p:nvPicPr>
          <p:cNvPr id="7170" name="Picture 2" descr="http://www.etftrends.com/wp-content/uploads/2010/10/20080726_narrow_900x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209800"/>
            <a:ext cx="4006427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169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Beatrice’s Goat</vt:lpstr>
      <vt:lpstr>sturdy</vt:lpstr>
      <vt:lpstr>sturdy</vt:lpstr>
      <vt:lpstr>narrow</vt:lpstr>
      <vt:lpstr>Narrow</vt:lpstr>
      <vt:lpstr>examined</vt:lpstr>
      <vt:lpstr>examine</vt:lpstr>
      <vt:lpstr>Which goes with sturdy?</vt:lpstr>
      <vt:lpstr>Which goes with narrow?</vt:lpstr>
      <vt:lpstr>Which goes with examine?</vt:lpstr>
      <vt:lpstr>Which word goes with this picture? sturdy, narrow, examined</vt:lpstr>
      <vt:lpstr>Which word goes with this picture?  sturdy, narrow, examined</vt:lpstr>
      <vt:lpstr>Which word goes with this picture?  sturdy, narrow, examined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RED, GREEN, BLUE</dc:title>
  <dc:creator>st</dc:creator>
  <cp:lastModifiedBy>st</cp:lastModifiedBy>
  <cp:revision>22</cp:revision>
  <dcterms:created xsi:type="dcterms:W3CDTF">2012-09-04T16:48:18Z</dcterms:created>
  <dcterms:modified xsi:type="dcterms:W3CDTF">2014-01-24T21:06:10Z</dcterms:modified>
</cp:coreProperties>
</file>